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47"/>
  </p:notesMasterIdLst>
  <p:sldIdLst>
    <p:sldId id="553" r:id="rId2"/>
    <p:sldId id="656" r:id="rId3"/>
    <p:sldId id="568" r:id="rId4"/>
    <p:sldId id="661" r:id="rId5"/>
    <p:sldId id="258" r:id="rId6"/>
    <p:sldId id="570" r:id="rId7"/>
    <p:sldId id="571" r:id="rId8"/>
    <p:sldId id="573" r:id="rId9"/>
    <p:sldId id="657" r:id="rId10"/>
    <p:sldId id="572" r:id="rId11"/>
    <p:sldId id="557" r:id="rId12"/>
    <p:sldId id="525" r:id="rId13"/>
    <p:sldId id="588" r:id="rId14"/>
    <p:sldId id="659" r:id="rId15"/>
    <p:sldId id="565" r:id="rId16"/>
    <p:sldId id="574" r:id="rId17"/>
    <p:sldId id="589" r:id="rId18"/>
    <p:sldId id="583" r:id="rId19"/>
    <p:sldId id="559" r:id="rId20"/>
    <p:sldId id="582" r:id="rId21"/>
    <p:sldId id="560" r:id="rId22"/>
    <p:sldId id="585" r:id="rId23"/>
    <p:sldId id="587" r:id="rId24"/>
    <p:sldId id="504" r:id="rId25"/>
    <p:sldId id="580" r:id="rId26"/>
    <p:sldId id="558" r:id="rId27"/>
    <p:sldId id="561" r:id="rId28"/>
    <p:sldId id="569" r:id="rId29"/>
    <p:sldId id="566" r:id="rId30"/>
    <p:sldId id="562" r:id="rId31"/>
    <p:sldId id="577" r:id="rId32"/>
    <p:sldId id="578" r:id="rId33"/>
    <p:sldId id="579" r:id="rId34"/>
    <p:sldId id="665" r:id="rId35"/>
    <p:sldId id="554" r:id="rId36"/>
    <p:sldId id="563" r:id="rId37"/>
    <p:sldId id="662" r:id="rId38"/>
    <p:sldId id="663" r:id="rId39"/>
    <p:sldId id="555" r:id="rId40"/>
    <p:sldId id="567" r:id="rId41"/>
    <p:sldId id="658" r:id="rId42"/>
    <p:sldId id="586" r:id="rId43"/>
    <p:sldId id="576" r:id="rId44"/>
    <p:sldId id="654" r:id="rId45"/>
    <p:sldId id="655" r:id="rId46"/>
  </p:sldIdLst>
  <p:sldSz cx="24377650" cy="13716000"/>
  <p:notesSz cx="6858000" cy="9144000"/>
  <p:embeddedFontLst>
    <p:embeddedFont>
      <p:font typeface="Montserrat" panose="02000505000000020004" pitchFamily="2" charset="77"/>
      <p:regular r:id="rId48"/>
      <p:bold r:id="rId49"/>
    </p:embeddedFont>
    <p:embeddedFont>
      <p:font typeface="Source Sans Pro" panose="020B0503030403020204" pitchFamily="34" charset="77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89E00"/>
    <a:srgbClr val="1368CE"/>
    <a:srgbClr val="E21A3C"/>
    <a:srgbClr val="288F0C"/>
    <a:srgbClr val="00B14F"/>
    <a:srgbClr val="FD5F40"/>
    <a:srgbClr val="F9DE22"/>
    <a:srgbClr val="FFD958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55078D-660B-484F-A619-785C32E2733B}">
  <a:tblStyle styleId="{7D55078D-660B-484F-A619-785C32E2733B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E7E7E7"/>
          </a:solidFill>
        </a:fill>
      </a:tcStyle>
    </a:band1H>
    <a:band1V>
      <a:tcStyle>
        <a:tcBdr/>
        <a:fill>
          <a:solidFill>
            <a:srgbClr val="E7E7E7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BD5E51A-DC8B-4F1E-BDBE-6C595A67FAA6}" styleName="Table_1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FFE9E8"/>
          </a:solidFill>
        </a:fill>
      </a:tcStyle>
    </a:band1H>
    <a:band1V>
      <a:tcStyle>
        <a:tcBdr/>
        <a:fill>
          <a:solidFill>
            <a:srgbClr val="FFE9E8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D1E77B-CE43-481C-A341-AEFFAEBEF725}" styleName="Table_2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EFEFF0"/>
          </a:solidFill>
        </a:fill>
      </a:tcStyle>
    </a:band1H>
    <a:band1V>
      <a:tcStyle>
        <a:tcBdr/>
        <a:fill>
          <a:solidFill>
            <a:srgbClr val="EFEFF0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119966B-2AFB-4FB7-B421-DD72378FF5E0}" styleName="Table_3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F8F7F7"/>
          </a:solidFill>
        </a:fill>
      </a:tcStyle>
    </a:band1H>
    <a:band1V>
      <a:tcStyle>
        <a:tcBdr/>
        <a:fill>
          <a:solidFill>
            <a:srgbClr val="F8F7F7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FD9E53-EF9B-4A96-8BF4-A2E33BCC0914}" styleName="Table_4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CCCCC"/>
          </a:solidFill>
        </a:fill>
      </a:tcStyle>
    </a:band1H>
    <a:band1V>
      <a:tcStyle>
        <a:tcBdr/>
        <a:fill>
          <a:solidFill>
            <a:srgbClr val="CCCCCC"/>
          </a:solidFill>
        </a:fill>
      </a:tcStyle>
    </a:band1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128E107E-EE44-491B-9725-637A73915A59}" styleName="Table_5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8F7F7"/>
          </a:solidFill>
        </a:fill>
      </a:tcStyle>
    </a:wholeTbl>
    <a:band1H>
      <a:tcStyle>
        <a:tcBdr/>
        <a:fill>
          <a:solidFill>
            <a:srgbClr val="F0EFEF"/>
          </a:solidFill>
        </a:fill>
      </a:tcStyle>
    </a:band1H>
    <a:band1V>
      <a:tcStyle>
        <a:tcBdr/>
        <a:fill>
          <a:solidFill>
            <a:srgbClr val="F0EFEF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8F7F7"/>
          </a:solidFill>
        </a:fill>
      </a:tcStyle>
    </a:lastRow>
    <a:firstRow>
      <a:tcTxStyle b="on" i="off"/>
      <a:tcStyle>
        <a:tcBdr/>
        <a:fill>
          <a:solidFill>
            <a:srgbClr val="F8F7F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65"/>
    <p:restoredTop sz="94647"/>
  </p:normalViewPr>
  <p:slideViewPr>
    <p:cSldViewPr snapToGrid="0" snapToObjects="1">
      <p:cViewPr varScale="1">
        <p:scale>
          <a:sx n="46" d="100"/>
          <a:sy n="46" d="100"/>
        </p:scale>
        <p:origin x="224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Biørn-Hansen" userId="f3adb44c-04fb-439e-8fac-7dab2e9da3ac" providerId="ADAL" clId="{7AACD6C6-797A-0641-B8A3-52035E8BE6EF}"/>
    <pc:docChg chg="undo redo custSel addSld delSld modSld sldOrd">
      <pc:chgData name="Andreas Biørn-Hansen" userId="f3adb44c-04fb-439e-8fac-7dab2e9da3ac" providerId="ADAL" clId="{7AACD6C6-797A-0641-B8A3-52035E8BE6EF}" dt="2018-09-12T11:31:06.673" v="14136" actId="2696"/>
      <pc:docMkLst>
        <pc:docMk/>
      </pc:docMkLst>
      <pc:sldChg chg="addSp delSp modSp modTransition">
        <pc:chgData name="Andreas Biørn-Hansen" userId="f3adb44c-04fb-439e-8fac-7dab2e9da3ac" providerId="ADAL" clId="{7AACD6C6-797A-0641-B8A3-52035E8BE6EF}" dt="2018-09-12T09:06:41.850" v="14063" actId="403"/>
        <pc:sldMkLst>
          <pc:docMk/>
          <pc:sldMk cId="0" sldId="258"/>
        </pc:sldMkLst>
        <pc:spChg chg="mod">
          <ac:chgData name="Andreas Biørn-Hansen" userId="f3adb44c-04fb-439e-8fac-7dab2e9da3ac" providerId="ADAL" clId="{7AACD6C6-797A-0641-B8A3-52035E8BE6EF}" dt="2018-09-11T17:40:14.066" v="12911" actId="113"/>
          <ac:spMkLst>
            <pc:docMk/>
            <pc:sldMk cId="0" sldId="258"/>
            <ac:spMk id="5" creationId="{87AAF62C-F433-604E-8339-74F61BEAE506}"/>
          </ac:spMkLst>
        </pc:spChg>
        <pc:spChg chg="add del">
          <ac:chgData name="Andreas Biørn-Hansen" userId="f3adb44c-04fb-439e-8fac-7dab2e9da3ac" providerId="ADAL" clId="{7AACD6C6-797A-0641-B8A3-52035E8BE6EF}" dt="2018-09-10T09:06:22.419" v="9510" actId="20577"/>
          <ac:spMkLst>
            <pc:docMk/>
            <pc:sldMk cId="0" sldId="258"/>
            <ac:spMk id="6" creationId="{7E3689A1-6598-1F45-A2BD-A89E0E172B74}"/>
          </ac:spMkLst>
        </pc:spChg>
        <pc:spChg chg="mod">
          <ac:chgData name="Andreas Biørn-Hansen" userId="f3adb44c-04fb-439e-8fac-7dab2e9da3ac" providerId="ADAL" clId="{7AACD6C6-797A-0641-B8A3-52035E8BE6EF}" dt="2018-09-11T17:40:27.695" v="12914" actId="113"/>
          <ac:spMkLst>
            <pc:docMk/>
            <pc:sldMk cId="0" sldId="258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7AACD6C6-797A-0641-B8A3-52035E8BE6EF}" dt="2018-09-12T09:06:41.850" v="14063" actId="403"/>
          <ac:spMkLst>
            <pc:docMk/>
            <pc:sldMk cId="0" sldId="258"/>
            <ac:spMk id="56" creationId="{00000000-0000-0000-0000-000000000000}"/>
          </ac:spMkLst>
        </pc:spChg>
      </pc:sldChg>
      <pc:sldChg chg="modSp add">
        <pc:chgData name="Andreas Biørn-Hansen" userId="f3adb44c-04fb-439e-8fac-7dab2e9da3ac" providerId="ADAL" clId="{7AACD6C6-797A-0641-B8A3-52035E8BE6EF}" dt="2018-09-10T10:50:16.490" v="10597" actId="20577"/>
        <pc:sldMkLst>
          <pc:docMk/>
          <pc:sldMk cId="1819161703" sldId="504"/>
        </pc:sldMkLst>
        <pc:spChg chg="mod">
          <ac:chgData name="Andreas Biørn-Hansen" userId="f3adb44c-04fb-439e-8fac-7dab2e9da3ac" providerId="ADAL" clId="{7AACD6C6-797A-0641-B8A3-52035E8BE6EF}" dt="2018-09-10T09:43:33.125" v="9774" actId="20577"/>
          <ac:spMkLst>
            <pc:docMk/>
            <pc:sldMk cId="1819161703" sldId="504"/>
            <ac:spMk id="27" creationId="{6774B17C-A847-D846-A5D4-290DA7DE2F4F}"/>
          </ac:spMkLst>
        </pc:spChg>
        <pc:spChg chg="mod">
          <ac:chgData name="Andreas Biørn-Hansen" userId="f3adb44c-04fb-439e-8fac-7dab2e9da3ac" providerId="ADAL" clId="{7AACD6C6-797A-0641-B8A3-52035E8BE6EF}" dt="2018-09-10T10:50:16.490" v="10597" actId="20577"/>
          <ac:spMkLst>
            <pc:docMk/>
            <pc:sldMk cId="1819161703" sldId="504"/>
            <ac:spMk id="28" creationId="{6C5E6749-7799-4844-B561-62827D3D41E2}"/>
          </ac:spMkLst>
        </pc:spChg>
      </pc:sldChg>
      <pc:sldChg chg="addSp delSp modSp modTransition modAnim">
        <pc:chgData name="Andreas Biørn-Hansen" userId="f3adb44c-04fb-439e-8fac-7dab2e9da3ac" providerId="ADAL" clId="{7AACD6C6-797A-0641-B8A3-52035E8BE6EF}" dt="2018-09-10T10:37:12.957" v="10315" actId="20577"/>
        <pc:sldMkLst>
          <pc:docMk/>
          <pc:sldMk cId="623571089" sldId="525"/>
        </pc:sldMkLst>
        <pc:spChg chg="add del mod">
          <ac:chgData name="Andreas Biørn-Hansen" userId="f3adb44c-04fb-439e-8fac-7dab2e9da3ac" providerId="ADAL" clId="{7AACD6C6-797A-0641-B8A3-52035E8BE6EF}" dt="2018-09-06T20:13:22.889" v="4165" actId="478"/>
          <ac:spMkLst>
            <pc:docMk/>
            <pc:sldMk cId="623571089" sldId="525"/>
            <ac:spMk id="2" creationId="{F2FB1809-F83D-C244-8F2B-144EBDB9226D}"/>
          </ac:spMkLst>
        </pc:spChg>
        <pc:spChg chg="add mod">
          <ac:chgData name="Andreas Biørn-Hansen" userId="f3adb44c-04fb-439e-8fac-7dab2e9da3ac" providerId="ADAL" clId="{7AACD6C6-797A-0641-B8A3-52035E8BE6EF}" dt="2018-09-06T20:16:22.263" v="4255" actId="164"/>
          <ac:spMkLst>
            <pc:docMk/>
            <pc:sldMk cId="623571089" sldId="525"/>
            <ac:spMk id="9" creationId="{5FB3A948-29AB-6245-B50E-781A94E62A64}"/>
          </ac:spMkLst>
        </pc:spChg>
        <pc:spChg chg="add mod">
          <ac:chgData name="Andreas Biørn-Hansen" userId="f3adb44c-04fb-439e-8fac-7dab2e9da3ac" providerId="ADAL" clId="{7AACD6C6-797A-0641-B8A3-52035E8BE6EF}" dt="2018-09-10T10:36:52.267" v="10313" actId="1035"/>
          <ac:spMkLst>
            <pc:docMk/>
            <pc:sldMk cId="623571089" sldId="525"/>
            <ac:spMk id="10" creationId="{D4017A79-CF01-854E-8EFD-0FE69B721AFB}"/>
          </ac:spMkLst>
        </pc:spChg>
        <pc:spChg chg="add mod">
          <ac:chgData name="Andreas Biørn-Hansen" userId="f3adb44c-04fb-439e-8fac-7dab2e9da3ac" providerId="ADAL" clId="{7AACD6C6-797A-0641-B8A3-52035E8BE6EF}" dt="2018-09-10T10:36:57.012" v="10314" actId="14100"/>
          <ac:spMkLst>
            <pc:docMk/>
            <pc:sldMk cId="623571089" sldId="525"/>
            <ac:spMk id="11" creationId="{9B1689D7-7695-3C4E-BF48-67B01B19739E}"/>
          </ac:spMkLst>
        </pc:spChg>
        <pc:spChg chg="add mod">
          <ac:chgData name="Andreas Biørn-Hansen" userId="f3adb44c-04fb-439e-8fac-7dab2e9da3ac" providerId="ADAL" clId="{7AACD6C6-797A-0641-B8A3-52035E8BE6EF}" dt="2018-09-09T12:42:42.946" v="5276" actId="20577"/>
          <ac:spMkLst>
            <pc:docMk/>
            <pc:sldMk cId="623571089" sldId="525"/>
            <ac:spMk id="13" creationId="{B6CBEA20-BADD-2246-BCCA-314533BBD111}"/>
          </ac:spMkLst>
        </pc:spChg>
        <pc:spChg chg="del">
          <ac:chgData name="Andreas Biørn-Hansen" userId="f3adb44c-04fb-439e-8fac-7dab2e9da3ac" providerId="ADAL" clId="{7AACD6C6-797A-0641-B8A3-52035E8BE6EF}" dt="2018-09-06T18:41:14.865" v="680" actId="478"/>
          <ac:spMkLst>
            <pc:docMk/>
            <pc:sldMk cId="623571089" sldId="525"/>
            <ac:spMk id="15" creationId="{5284D20E-4C11-EE4D-BD1A-06285108B9F6}"/>
          </ac:spMkLst>
        </pc:spChg>
        <pc:spChg chg="mod">
          <ac:chgData name="Andreas Biørn-Hansen" userId="f3adb44c-04fb-439e-8fac-7dab2e9da3ac" providerId="ADAL" clId="{7AACD6C6-797A-0641-B8A3-52035E8BE6EF}" dt="2018-09-10T10:36:20.732" v="10283" actId="207"/>
          <ac:spMkLst>
            <pc:docMk/>
            <pc:sldMk cId="623571089" sldId="525"/>
            <ac:spMk id="16" creationId="{115EAEA5-2C2E-7742-AA15-2603422A8763}"/>
          </ac:spMkLst>
        </pc:spChg>
        <pc:grpChg chg="add mod">
          <ac:chgData name="Andreas Biørn-Hansen" userId="f3adb44c-04fb-439e-8fac-7dab2e9da3ac" providerId="ADAL" clId="{7AACD6C6-797A-0641-B8A3-52035E8BE6EF}" dt="2018-09-10T10:35:42.643" v="10199" actId="1076"/>
          <ac:grpSpMkLst>
            <pc:docMk/>
            <pc:sldMk cId="623571089" sldId="525"/>
            <ac:grpSpMk id="3" creationId="{15647C64-E785-A44B-84F0-94EFE27B385C}"/>
          </ac:grpSpMkLst>
        </pc:grpChg>
        <pc:grpChg chg="del">
          <ac:chgData name="Andreas Biørn-Hansen" userId="f3adb44c-04fb-439e-8fac-7dab2e9da3ac" providerId="ADAL" clId="{7AACD6C6-797A-0641-B8A3-52035E8BE6EF}" dt="2018-09-06T18:41:14.865" v="680" actId="478"/>
          <ac:grpSpMkLst>
            <pc:docMk/>
            <pc:sldMk cId="623571089" sldId="525"/>
            <ac:grpSpMk id="14" creationId="{0855971E-0F1A-474A-ADB7-BD2FC73F44FD}"/>
          </ac:grpSpMkLst>
        </pc:grpChg>
      </pc:sldChg>
      <pc:sldChg chg="modSp add modTransition">
        <pc:chgData name="Andreas Biørn-Hansen" userId="f3adb44c-04fb-439e-8fac-7dab2e9da3ac" providerId="ADAL" clId="{7AACD6C6-797A-0641-B8A3-52035E8BE6EF}" dt="2018-09-09T18:39:51.487" v="6748" actId="20577"/>
        <pc:sldMkLst>
          <pc:docMk/>
          <pc:sldMk cId="3143315374" sldId="553"/>
        </pc:sldMkLst>
        <pc:spChg chg="mod">
          <ac:chgData name="Andreas Biørn-Hansen" userId="f3adb44c-04fb-439e-8fac-7dab2e9da3ac" providerId="ADAL" clId="{7AACD6C6-797A-0641-B8A3-52035E8BE6EF}" dt="2018-09-06T17:53:05.108" v="296" actId="20577"/>
          <ac:spMkLst>
            <pc:docMk/>
            <pc:sldMk cId="3143315374" sldId="553"/>
            <ac:spMk id="30" creationId="{00000000-0000-0000-0000-000000000000}"/>
          </ac:spMkLst>
        </pc:spChg>
      </pc:sldChg>
      <pc:sldChg chg="delSp modSp add modTransition">
        <pc:chgData name="Andreas Biørn-Hansen" userId="f3adb44c-04fb-439e-8fac-7dab2e9da3ac" providerId="ADAL" clId="{7AACD6C6-797A-0641-B8A3-52035E8BE6EF}" dt="2018-09-09T18:39:51.487" v="6748" actId="20577"/>
        <pc:sldMkLst>
          <pc:docMk/>
          <pc:sldMk cId="3802984707" sldId="554"/>
        </pc:sldMkLst>
        <pc:spChg chg="del">
          <ac:chgData name="Andreas Biørn-Hansen" userId="f3adb44c-04fb-439e-8fac-7dab2e9da3ac" providerId="ADAL" clId="{7AACD6C6-797A-0641-B8A3-52035E8BE6EF}" dt="2018-09-06T18:18:55.198" v="306" actId="478"/>
          <ac:spMkLst>
            <pc:docMk/>
            <pc:sldMk cId="3802984707" sldId="554"/>
            <ac:spMk id="5" creationId="{87AAF62C-F433-604E-8339-74F61BEAE506}"/>
          </ac:spMkLst>
        </pc:spChg>
        <pc:spChg chg="del">
          <ac:chgData name="Andreas Biørn-Hansen" userId="f3adb44c-04fb-439e-8fac-7dab2e9da3ac" providerId="ADAL" clId="{7AACD6C6-797A-0641-B8A3-52035E8BE6EF}" dt="2018-09-06T18:18:55.198" v="306" actId="478"/>
          <ac:spMkLst>
            <pc:docMk/>
            <pc:sldMk cId="3802984707" sldId="554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7AACD6C6-797A-0641-B8A3-52035E8BE6EF}" dt="2018-09-06T18:18:52.973" v="305" actId="20577"/>
          <ac:spMkLst>
            <pc:docMk/>
            <pc:sldMk cId="3802984707" sldId="554"/>
            <ac:spMk id="56" creationId="{00000000-0000-0000-0000-000000000000}"/>
          </ac:spMkLst>
        </pc:spChg>
      </pc:sldChg>
      <pc:sldChg chg="addSp delSp modSp add modTransition addAnim delAnim modAnim">
        <pc:chgData name="Andreas Biørn-Hansen" userId="f3adb44c-04fb-439e-8fac-7dab2e9da3ac" providerId="ADAL" clId="{7AACD6C6-797A-0641-B8A3-52035E8BE6EF}" dt="2018-09-12T07:13:51.639" v="13718" actId="313"/>
        <pc:sldMkLst>
          <pc:docMk/>
          <pc:sldMk cId="3331471962" sldId="555"/>
        </pc:sldMkLst>
        <pc:spChg chg="add mod">
          <ac:chgData name="Andreas Biørn-Hansen" userId="f3adb44c-04fb-439e-8fac-7dab2e9da3ac" providerId="ADAL" clId="{7AACD6C6-797A-0641-B8A3-52035E8BE6EF}" dt="2018-09-12T06:07:51.488" v="13587" actId="1076"/>
          <ac:spMkLst>
            <pc:docMk/>
            <pc:sldMk cId="3331471962" sldId="555"/>
            <ac:spMk id="5" creationId="{D3CD6580-978F-5F41-90A4-D61EB6EBE1ED}"/>
          </ac:spMkLst>
        </pc:spChg>
        <pc:spChg chg="add mod">
          <ac:chgData name="Andreas Biørn-Hansen" userId="f3adb44c-04fb-439e-8fac-7dab2e9da3ac" providerId="ADAL" clId="{7AACD6C6-797A-0641-B8A3-52035E8BE6EF}" dt="2018-09-12T07:13:51.639" v="13718" actId="313"/>
          <ac:spMkLst>
            <pc:docMk/>
            <pc:sldMk cId="3331471962" sldId="555"/>
            <ac:spMk id="6" creationId="{25CB60ED-C26B-8142-98F0-9D3B206F6850}"/>
          </ac:spMkLst>
        </pc:spChg>
        <pc:spChg chg="mod">
          <ac:chgData name="Andreas Biørn-Hansen" userId="f3adb44c-04fb-439e-8fac-7dab2e9da3ac" providerId="ADAL" clId="{7AACD6C6-797A-0641-B8A3-52035E8BE6EF}" dt="2018-09-10T10:06:24.240" v="10126" actId="1076"/>
          <ac:spMkLst>
            <pc:docMk/>
            <pc:sldMk cId="3331471962" sldId="555"/>
            <ac:spMk id="27" creationId="{6774B17C-A847-D846-A5D4-290DA7DE2F4F}"/>
          </ac:spMkLst>
        </pc:spChg>
        <pc:spChg chg="mod">
          <ac:chgData name="Andreas Biørn-Hansen" userId="f3adb44c-04fb-439e-8fac-7dab2e9da3ac" providerId="ADAL" clId="{7AACD6C6-797A-0641-B8A3-52035E8BE6EF}" dt="2018-09-12T06:07:48.499" v="13586" actId="20577"/>
          <ac:spMkLst>
            <pc:docMk/>
            <pc:sldMk cId="3331471962" sldId="555"/>
            <ac:spMk id="28" creationId="{6C5E6749-7799-4844-B561-62827D3D41E2}"/>
          </ac:spMkLst>
        </pc:spChg>
        <pc:spChg chg="del">
          <ac:chgData name="Andreas Biørn-Hansen" userId="f3adb44c-04fb-439e-8fac-7dab2e9da3ac" providerId="ADAL" clId="{7AACD6C6-797A-0641-B8A3-52035E8BE6EF}" dt="2018-09-06T18:29:42.324" v="424" actId="478"/>
          <ac:spMkLst>
            <pc:docMk/>
            <pc:sldMk cId="3331471962" sldId="555"/>
            <ac:spMk id="181" creationId="{00000000-0000-0000-0000-000000000000}"/>
          </ac:spMkLst>
        </pc:spChg>
      </pc:sldChg>
      <pc:sldChg chg="addSp delSp modSp add ord modTransition">
        <pc:chgData name="Andreas Biørn-Hansen" userId="f3adb44c-04fb-439e-8fac-7dab2e9da3ac" providerId="ADAL" clId="{7AACD6C6-797A-0641-B8A3-52035E8BE6EF}" dt="2018-09-09T18:50:07.127" v="6942" actId="20577"/>
        <pc:sldMkLst>
          <pc:docMk/>
          <pc:sldMk cId="3535470150" sldId="557"/>
        </pc:sldMkLst>
        <pc:spChg chg="add mod">
          <ac:chgData name="Andreas Biørn-Hansen" userId="f3adb44c-04fb-439e-8fac-7dab2e9da3ac" providerId="ADAL" clId="{7AACD6C6-797A-0641-B8A3-52035E8BE6EF}" dt="2018-09-09T12:56:33.647" v="5287" actId="20577"/>
          <ac:spMkLst>
            <pc:docMk/>
            <pc:sldMk cId="3535470150" sldId="557"/>
            <ac:spMk id="5" creationId="{2911B85E-C49B-7E46-B2F9-E7A24FA0C5ED}"/>
          </ac:spMkLst>
        </pc:spChg>
        <pc:spChg chg="mod">
          <ac:chgData name="Andreas Biørn-Hansen" userId="f3adb44c-04fb-439e-8fac-7dab2e9da3ac" providerId="ADAL" clId="{7AACD6C6-797A-0641-B8A3-52035E8BE6EF}" dt="2018-09-09T14:16:00.300" v="5391" actId="20577"/>
          <ac:spMkLst>
            <pc:docMk/>
            <pc:sldMk cId="3535470150" sldId="557"/>
            <ac:spMk id="27" creationId="{6774B17C-A847-D846-A5D4-290DA7DE2F4F}"/>
          </ac:spMkLst>
        </pc:spChg>
        <pc:spChg chg="mod">
          <ac:chgData name="Andreas Biørn-Hansen" userId="f3adb44c-04fb-439e-8fac-7dab2e9da3ac" providerId="ADAL" clId="{7AACD6C6-797A-0641-B8A3-52035E8BE6EF}" dt="2018-09-09T18:50:07.127" v="6942" actId="20577"/>
          <ac:spMkLst>
            <pc:docMk/>
            <pc:sldMk cId="3535470150" sldId="557"/>
            <ac:spMk id="28" creationId="{6C5E6749-7799-4844-B561-62827D3D41E2}"/>
          </ac:spMkLst>
        </pc:spChg>
        <pc:spChg chg="del mod">
          <ac:chgData name="Andreas Biørn-Hansen" userId="f3adb44c-04fb-439e-8fac-7dab2e9da3ac" providerId="ADAL" clId="{7AACD6C6-797A-0641-B8A3-52035E8BE6EF}" dt="2018-09-06T18:42:37.557" v="763" actId="478"/>
          <ac:spMkLst>
            <pc:docMk/>
            <pc:sldMk cId="3535470150" sldId="557"/>
            <ac:spMk id="181" creationId="{00000000-0000-0000-0000-000000000000}"/>
          </ac:spMkLst>
        </pc:spChg>
      </pc:sldChg>
      <pc:sldChg chg="addSp delSp modSp add modTransition delAnim modAnim">
        <pc:chgData name="Andreas Biørn-Hansen" userId="f3adb44c-04fb-439e-8fac-7dab2e9da3ac" providerId="ADAL" clId="{7AACD6C6-797A-0641-B8A3-52035E8BE6EF}" dt="2018-09-12T07:27:01.274" v="13777"/>
        <pc:sldMkLst>
          <pc:docMk/>
          <pc:sldMk cId="3015329162" sldId="558"/>
        </pc:sldMkLst>
        <pc:spChg chg="mod">
          <ac:chgData name="Andreas Biørn-Hansen" userId="f3adb44c-04fb-439e-8fac-7dab2e9da3ac" providerId="ADAL" clId="{7AACD6C6-797A-0641-B8A3-52035E8BE6EF}" dt="2018-09-12T07:23:48.137" v="13727"/>
          <ac:spMkLst>
            <pc:docMk/>
            <pc:sldMk cId="3015329162" sldId="558"/>
            <ac:spMk id="4" creationId="{66115BE0-4559-4243-8C9E-12A02E7EB07F}"/>
          </ac:spMkLst>
        </pc:spChg>
        <pc:spChg chg="add del mod">
          <ac:chgData name="Andreas Biørn-Hansen" userId="f3adb44c-04fb-439e-8fac-7dab2e9da3ac" providerId="ADAL" clId="{7AACD6C6-797A-0641-B8A3-52035E8BE6EF}" dt="2018-09-10T07:18:13.072" v="8993" actId="478"/>
          <ac:spMkLst>
            <pc:docMk/>
            <pc:sldMk cId="3015329162" sldId="558"/>
            <ac:spMk id="6" creationId="{42F28FE3-89B6-9A42-ABD0-6097C3939B83}"/>
          </ac:spMkLst>
        </pc:spChg>
        <pc:spChg chg="add del mod">
          <ac:chgData name="Andreas Biørn-Hansen" userId="f3adb44c-04fb-439e-8fac-7dab2e9da3ac" providerId="ADAL" clId="{7AACD6C6-797A-0641-B8A3-52035E8BE6EF}" dt="2018-09-10T07:18:12.190" v="8992" actId="478"/>
          <ac:spMkLst>
            <pc:docMk/>
            <pc:sldMk cId="3015329162" sldId="558"/>
            <ac:spMk id="7" creationId="{B2E13E0C-F3D1-8547-B116-62984047E7D6}"/>
          </ac:spMkLst>
        </pc:spChg>
        <pc:spChg chg="mod">
          <ac:chgData name="Andreas Biørn-Hansen" userId="f3adb44c-04fb-439e-8fac-7dab2e9da3ac" providerId="ADAL" clId="{7AACD6C6-797A-0641-B8A3-52035E8BE6EF}" dt="2018-09-07T20:49:23.749" v="4475" actId="20577"/>
          <ac:spMkLst>
            <pc:docMk/>
            <pc:sldMk cId="3015329162" sldId="558"/>
            <ac:spMk id="28" creationId="{6C5E6749-7799-4844-B561-62827D3D41E2}"/>
          </ac:spMkLst>
        </pc:spChg>
        <pc:picChg chg="add del">
          <ac:chgData name="Andreas Biørn-Hansen" userId="f3adb44c-04fb-439e-8fac-7dab2e9da3ac" providerId="ADAL" clId="{7AACD6C6-797A-0641-B8A3-52035E8BE6EF}" dt="2018-09-09T18:54:17.724" v="6944" actId="478"/>
          <ac:picMkLst>
            <pc:docMk/>
            <pc:sldMk cId="3015329162" sldId="558"/>
            <ac:picMk id="2" creationId="{FDCD1255-AFBE-4D4D-9F84-CF6821A87217}"/>
          </ac:picMkLst>
        </pc:picChg>
      </pc:sldChg>
      <pc:sldChg chg="addSp delSp modSp add modTransition">
        <pc:chgData name="Andreas Biørn-Hansen" userId="f3adb44c-04fb-439e-8fac-7dab2e9da3ac" providerId="ADAL" clId="{7AACD6C6-797A-0641-B8A3-52035E8BE6EF}" dt="2018-09-10T09:44:37.316" v="9815" actId="20577"/>
        <pc:sldMkLst>
          <pc:docMk/>
          <pc:sldMk cId="1032987303" sldId="559"/>
        </pc:sldMkLst>
        <pc:spChg chg="del mod">
          <ac:chgData name="Andreas Biørn-Hansen" userId="f3adb44c-04fb-439e-8fac-7dab2e9da3ac" providerId="ADAL" clId="{7AACD6C6-797A-0641-B8A3-52035E8BE6EF}" dt="2018-09-06T19:31:16.455" v="2171" actId="478"/>
          <ac:spMkLst>
            <pc:docMk/>
            <pc:sldMk cId="1032987303" sldId="559"/>
            <ac:spMk id="4" creationId="{66115BE0-4559-4243-8C9E-12A02E7EB07F}"/>
          </ac:spMkLst>
        </pc:spChg>
        <pc:spChg chg="mod">
          <ac:chgData name="Andreas Biørn-Hansen" userId="f3adb44c-04fb-439e-8fac-7dab2e9da3ac" providerId="ADAL" clId="{7AACD6C6-797A-0641-B8A3-52035E8BE6EF}" dt="2018-09-06T19:30:03.960" v="2005" actId="20577"/>
          <ac:spMkLst>
            <pc:docMk/>
            <pc:sldMk cId="1032987303" sldId="559"/>
            <ac:spMk id="27" creationId="{6774B17C-A847-D846-A5D4-290DA7DE2F4F}"/>
          </ac:spMkLst>
        </pc:spChg>
        <pc:spChg chg="add del mod">
          <ac:chgData name="Andreas Biørn-Hansen" userId="f3adb44c-04fb-439e-8fac-7dab2e9da3ac" providerId="ADAL" clId="{7AACD6C6-797A-0641-B8A3-52035E8BE6EF}" dt="2018-09-10T09:44:37.316" v="9815" actId="20577"/>
          <ac:spMkLst>
            <pc:docMk/>
            <pc:sldMk cId="1032987303" sldId="559"/>
            <ac:spMk id="28" creationId="{6C5E6749-7799-4844-B561-62827D3D41E2}"/>
          </ac:spMkLst>
        </pc:spChg>
      </pc:sldChg>
      <pc:sldChg chg="addSp delSp modSp add ord modTransition modAnim">
        <pc:chgData name="Andreas Biørn-Hansen" userId="f3adb44c-04fb-439e-8fac-7dab2e9da3ac" providerId="ADAL" clId="{7AACD6C6-797A-0641-B8A3-52035E8BE6EF}" dt="2018-09-12T06:50:56.783" v="13618"/>
        <pc:sldMkLst>
          <pc:docMk/>
          <pc:sldMk cId="2564553629" sldId="560"/>
        </pc:sldMkLst>
        <pc:spChg chg="add mod">
          <ac:chgData name="Andreas Biørn-Hansen" userId="f3adb44c-04fb-439e-8fac-7dab2e9da3ac" providerId="ADAL" clId="{7AACD6C6-797A-0641-B8A3-52035E8BE6EF}" dt="2018-09-12T06:50:17.035" v="13605" actId="1076"/>
          <ac:spMkLst>
            <pc:docMk/>
            <pc:sldMk cId="2564553629" sldId="560"/>
            <ac:spMk id="2" creationId="{9AD0ECB3-D2D2-4D47-AA46-F03DBA3180BA}"/>
          </ac:spMkLst>
        </pc:spChg>
        <pc:spChg chg="add mod">
          <ac:chgData name="Andreas Biørn-Hansen" userId="f3adb44c-04fb-439e-8fac-7dab2e9da3ac" providerId="ADAL" clId="{7AACD6C6-797A-0641-B8A3-52035E8BE6EF}" dt="2018-09-10T09:43:40.152" v="9775" actId="20577"/>
          <ac:spMkLst>
            <pc:docMk/>
            <pc:sldMk cId="2564553629" sldId="560"/>
            <ac:spMk id="3" creationId="{729F05DC-78FD-A74B-8DBF-45AC8FF919FC}"/>
          </ac:spMkLst>
        </pc:spChg>
        <pc:spChg chg="add mod">
          <ac:chgData name="Andreas Biørn-Hansen" userId="f3adb44c-04fb-439e-8fac-7dab2e9da3ac" providerId="ADAL" clId="{7AACD6C6-797A-0641-B8A3-52035E8BE6EF}" dt="2018-09-12T06:50:29.446" v="13609" actId="1076"/>
          <ac:spMkLst>
            <pc:docMk/>
            <pc:sldMk cId="2564553629" sldId="560"/>
            <ac:spMk id="4" creationId="{F7A40603-B13B-EF4E-B8F1-AC56B5A08CD8}"/>
          </ac:spMkLst>
        </pc:spChg>
        <pc:spChg chg="add mod">
          <ac:chgData name="Andreas Biørn-Hansen" userId="f3adb44c-04fb-439e-8fac-7dab2e9da3ac" providerId="ADAL" clId="{7AACD6C6-797A-0641-B8A3-52035E8BE6EF}" dt="2018-09-12T06:50:41.535" v="13615" actId="1076"/>
          <ac:spMkLst>
            <pc:docMk/>
            <pc:sldMk cId="2564553629" sldId="560"/>
            <ac:spMk id="5" creationId="{C04A1687-47AF-7142-B574-A4BE82AB32D7}"/>
          </ac:spMkLst>
        </pc:spChg>
        <pc:spChg chg="add del mod topLvl">
          <ac:chgData name="Andreas Biørn-Hansen" userId="f3adb44c-04fb-439e-8fac-7dab2e9da3ac" providerId="ADAL" clId="{7AACD6C6-797A-0641-B8A3-52035E8BE6EF}" dt="2018-09-10T07:48:01.194" v="9074" actId="478"/>
          <ac:spMkLst>
            <pc:docMk/>
            <pc:sldMk cId="2564553629" sldId="560"/>
            <ac:spMk id="6" creationId="{B5523AF0-8298-E44D-91CC-7CD4BF00BE4D}"/>
          </ac:spMkLst>
        </pc:spChg>
        <pc:spChg chg="add del mod">
          <ac:chgData name="Andreas Biørn-Hansen" userId="f3adb44c-04fb-439e-8fac-7dab2e9da3ac" providerId="ADAL" clId="{7AACD6C6-797A-0641-B8A3-52035E8BE6EF}" dt="2018-09-10T07:48:01.194" v="9074" actId="478"/>
          <ac:spMkLst>
            <pc:docMk/>
            <pc:sldMk cId="2564553629" sldId="560"/>
            <ac:spMk id="9" creationId="{55B65EDD-2428-3048-8F0C-275FDBFA1EFA}"/>
          </ac:spMkLst>
        </pc:spChg>
        <pc:spChg chg="del mod">
          <ac:chgData name="Andreas Biørn-Hansen" userId="f3adb44c-04fb-439e-8fac-7dab2e9da3ac" providerId="ADAL" clId="{7AACD6C6-797A-0641-B8A3-52035E8BE6EF}" dt="2018-09-06T19:33:19.524" v="2503" actId="478"/>
          <ac:spMkLst>
            <pc:docMk/>
            <pc:sldMk cId="2564553629" sldId="560"/>
            <ac:spMk id="12" creationId="{A1AD31A5-2730-1348-BAB5-E5E768C5D382}"/>
          </ac:spMkLst>
        </pc:spChg>
        <pc:spChg chg="del">
          <ac:chgData name="Andreas Biørn-Hansen" userId="f3adb44c-04fb-439e-8fac-7dab2e9da3ac" providerId="ADAL" clId="{7AACD6C6-797A-0641-B8A3-52035E8BE6EF}" dt="2018-09-06T19:34:02.788" v="2602" actId="478"/>
          <ac:spMkLst>
            <pc:docMk/>
            <pc:sldMk cId="2564553629" sldId="560"/>
            <ac:spMk id="15" creationId="{5284D20E-4C11-EE4D-BD1A-06285108B9F6}"/>
          </ac:spMkLst>
        </pc:spChg>
        <pc:spChg chg="mod">
          <ac:chgData name="Andreas Biørn-Hansen" userId="f3adb44c-04fb-439e-8fac-7dab2e9da3ac" providerId="ADAL" clId="{7AACD6C6-797A-0641-B8A3-52035E8BE6EF}" dt="2018-09-12T06:50:32.961" v="13611" actId="20577"/>
          <ac:spMkLst>
            <pc:docMk/>
            <pc:sldMk cId="2564553629" sldId="560"/>
            <ac:spMk id="16" creationId="{115EAEA5-2C2E-7742-AA15-2603422A8763}"/>
          </ac:spMkLst>
        </pc:spChg>
        <pc:grpChg chg="add del mod">
          <ac:chgData name="Andreas Biørn-Hansen" userId="f3adb44c-04fb-439e-8fac-7dab2e9da3ac" providerId="ADAL" clId="{7AACD6C6-797A-0641-B8A3-52035E8BE6EF}" dt="2018-09-10T07:48:04.480" v="9075" actId="478"/>
          <ac:grpSpMkLst>
            <pc:docMk/>
            <pc:sldMk cId="2564553629" sldId="560"/>
            <ac:grpSpMk id="4" creationId="{375C78E4-0491-044B-82CC-55A011B50064}"/>
          </ac:grpSpMkLst>
        </pc:grpChg>
        <pc:grpChg chg="mod topLvl">
          <ac:chgData name="Andreas Biørn-Hansen" userId="f3adb44c-04fb-439e-8fac-7dab2e9da3ac" providerId="ADAL" clId="{7AACD6C6-797A-0641-B8A3-52035E8BE6EF}" dt="2018-09-10T07:48:01.194" v="9074" actId="478"/>
          <ac:grpSpMkLst>
            <pc:docMk/>
            <pc:sldMk cId="2564553629" sldId="560"/>
            <ac:grpSpMk id="5" creationId="{4172EF9E-1ECB-E14D-B0F5-DCCB95C22F42}"/>
          </ac:grpSpMkLst>
        </pc:grpChg>
        <pc:grpChg chg="del">
          <ac:chgData name="Andreas Biørn-Hansen" userId="f3adb44c-04fb-439e-8fac-7dab2e9da3ac" providerId="ADAL" clId="{7AACD6C6-797A-0641-B8A3-52035E8BE6EF}" dt="2018-09-06T19:33:19.524" v="2503" actId="478"/>
          <ac:grpSpMkLst>
            <pc:docMk/>
            <pc:sldMk cId="2564553629" sldId="560"/>
            <ac:grpSpMk id="8" creationId="{733993DD-DE9D-0B46-B276-85DE384D306B}"/>
          </ac:grpSpMkLst>
        </pc:grpChg>
        <pc:grpChg chg="del">
          <ac:chgData name="Andreas Biørn-Hansen" userId="f3adb44c-04fb-439e-8fac-7dab2e9da3ac" providerId="ADAL" clId="{7AACD6C6-797A-0641-B8A3-52035E8BE6EF}" dt="2018-09-06T19:34:02.788" v="2602" actId="478"/>
          <ac:grpSpMkLst>
            <pc:docMk/>
            <pc:sldMk cId="2564553629" sldId="560"/>
            <ac:grpSpMk id="14" creationId="{0855971E-0F1A-474A-ADB7-BD2FC73F44FD}"/>
          </ac:grpSpMkLst>
        </pc:grpChg>
        <pc:cxnChg chg="del">
          <ac:chgData name="Andreas Biørn-Hansen" userId="f3adb44c-04fb-439e-8fac-7dab2e9da3ac" providerId="ADAL" clId="{7AACD6C6-797A-0641-B8A3-52035E8BE6EF}" dt="2018-09-06T19:33:22.725" v="2505" actId="478"/>
          <ac:cxnSpMkLst>
            <pc:docMk/>
            <pc:sldMk cId="2564553629" sldId="560"/>
            <ac:cxnSpMk id="6" creationId="{5F65CC33-BA83-0E43-A5F0-D202694D0C63}"/>
          </ac:cxnSpMkLst>
        </pc:cxnChg>
        <pc:cxnChg chg="mod">
          <ac:chgData name="Andreas Biørn-Hansen" userId="f3adb44c-04fb-439e-8fac-7dab2e9da3ac" providerId="ADAL" clId="{7AACD6C6-797A-0641-B8A3-52035E8BE6EF}" dt="2018-09-10T07:46:11.661" v="9045" actId="1076"/>
          <ac:cxnSpMkLst>
            <pc:docMk/>
            <pc:sldMk cId="2564553629" sldId="560"/>
            <ac:cxnSpMk id="8" creationId="{71F901DC-7AB8-294F-8116-7464B9E37C91}"/>
          </ac:cxnSpMkLst>
        </pc:cxnChg>
        <pc:cxnChg chg="del">
          <ac:chgData name="Andreas Biørn-Hansen" userId="f3adb44c-04fb-439e-8fac-7dab2e9da3ac" providerId="ADAL" clId="{7AACD6C6-797A-0641-B8A3-52035E8BE6EF}" dt="2018-09-06T19:33:21.617" v="2504" actId="478"/>
          <ac:cxnSpMkLst>
            <pc:docMk/>
            <pc:sldMk cId="2564553629" sldId="560"/>
            <ac:cxnSpMk id="13" creationId="{E233E048-F961-EC49-9456-F742F5B03A06}"/>
          </ac:cxnSpMkLst>
        </pc:cxnChg>
      </pc:sldChg>
      <pc:sldChg chg="addSp delSp modSp add modTransition">
        <pc:chgData name="Andreas Biørn-Hansen" userId="f3adb44c-04fb-439e-8fac-7dab2e9da3ac" providerId="ADAL" clId="{7AACD6C6-797A-0641-B8A3-52035E8BE6EF}" dt="2018-09-09T18:39:51.487" v="6748" actId="20577"/>
        <pc:sldMkLst>
          <pc:docMk/>
          <pc:sldMk cId="2987450901" sldId="561"/>
        </pc:sldMkLst>
        <pc:spChg chg="add del">
          <ac:chgData name="Andreas Biørn-Hansen" userId="f3adb44c-04fb-439e-8fac-7dab2e9da3ac" providerId="ADAL" clId="{7AACD6C6-797A-0641-B8A3-52035E8BE6EF}" dt="2018-09-06T19:45:44.684" v="2977" actId="313"/>
          <ac:spMkLst>
            <pc:docMk/>
            <pc:sldMk cId="2987450901" sldId="561"/>
            <ac:spMk id="2" creationId="{6D7CA350-E084-5640-8459-D724347EFE11}"/>
          </ac:spMkLst>
        </pc:spChg>
        <pc:spChg chg="mod">
          <ac:chgData name="Andreas Biørn-Hansen" userId="f3adb44c-04fb-439e-8fac-7dab2e9da3ac" providerId="ADAL" clId="{7AACD6C6-797A-0641-B8A3-52035E8BE6EF}" dt="2018-09-09T12:15:13.221" v="5194" actId="20577"/>
          <ac:spMkLst>
            <pc:docMk/>
            <pc:sldMk cId="2987450901" sldId="561"/>
            <ac:spMk id="4" creationId="{66115BE0-4559-4243-8C9E-12A02E7EB07F}"/>
          </ac:spMkLst>
        </pc:spChg>
        <pc:spChg chg="mod">
          <ac:chgData name="Andreas Biørn-Hansen" userId="f3adb44c-04fb-439e-8fac-7dab2e9da3ac" providerId="ADAL" clId="{7AACD6C6-797A-0641-B8A3-52035E8BE6EF}" dt="2018-09-07T12:36:03.303" v="4461" actId="20577"/>
          <ac:spMkLst>
            <pc:docMk/>
            <pc:sldMk cId="2987450901" sldId="561"/>
            <ac:spMk id="27" creationId="{6774B17C-A847-D846-A5D4-290DA7DE2F4F}"/>
          </ac:spMkLst>
        </pc:spChg>
        <pc:spChg chg="del mod">
          <ac:chgData name="Andreas Biørn-Hansen" userId="f3adb44c-04fb-439e-8fac-7dab2e9da3ac" providerId="ADAL" clId="{7AACD6C6-797A-0641-B8A3-52035E8BE6EF}" dt="2018-09-06T19:45:25.417" v="2949" actId="478"/>
          <ac:spMkLst>
            <pc:docMk/>
            <pc:sldMk cId="2987450901" sldId="561"/>
            <ac:spMk id="28" creationId="{6C5E6749-7799-4844-B561-62827D3D41E2}"/>
          </ac:spMkLst>
        </pc:spChg>
      </pc:sldChg>
      <pc:sldChg chg="modSp add modTransition">
        <pc:chgData name="Andreas Biørn-Hansen" userId="f3adb44c-04fb-439e-8fac-7dab2e9da3ac" providerId="ADAL" clId="{7AACD6C6-797A-0641-B8A3-52035E8BE6EF}" dt="2018-09-10T10:50:35.660" v="10600" actId="20577"/>
        <pc:sldMkLst>
          <pc:docMk/>
          <pc:sldMk cId="385894805" sldId="562"/>
        </pc:sldMkLst>
        <pc:spChg chg="mod">
          <ac:chgData name="Andreas Biørn-Hansen" userId="f3adb44c-04fb-439e-8fac-7dab2e9da3ac" providerId="ADAL" clId="{7AACD6C6-797A-0641-B8A3-52035E8BE6EF}" dt="2018-09-10T09:24:32.487" v="9687" actId="20577"/>
          <ac:spMkLst>
            <pc:docMk/>
            <pc:sldMk cId="385894805" sldId="562"/>
            <ac:spMk id="4" creationId="{66115BE0-4559-4243-8C9E-12A02E7EB07F}"/>
          </ac:spMkLst>
        </pc:spChg>
        <pc:spChg chg="mod">
          <ac:chgData name="Andreas Biørn-Hansen" userId="f3adb44c-04fb-439e-8fac-7dab2e9da3ac" providerId="ADAL" clId="{7AACD6C6-797A-0641-B8A3-52035E8BE6EF}" dt="2018-09-10T10:50:35.660" v="10600" actId="20577"/>
          <ac:spMkLst>
            <pc:docMk/>
            <pc:sldMk cId="385894805" sldId="562"/>
            <ac:spMk id="27" creationId="{6774B17C-A847-D846-A5D4-290DA7DE2F4F}"/>
          </ac:spMkLst>
        </pc:spChg>
      </pc:sldChg>
      <pc:sldChg chg="addSp modSp add modTransition modAnim">
        <pc:chgData name="Andreas Biørn-Hansen" userId="f3adb44c-04fb-439e-8fac-7dab2e9da3ac" providerId="ADAL" clId="{7AACD6C6-797A-0641-B8A3-52035E8BE6EF}" dt="2018-09-12T07:41:40.238" v="13871" actId="113"/>
        <pc:sldMkLst>
          <pc:docMk/>
          <pc:sldMk cId="3750513872" sldId="563"/>
        </pc:sldMkLst>
        <pc:spChg chg="add mod">
          <ac:chgData name="Andreas Biørn-Hansen" userId="f3adb44c-04fb-439e-8fac-7dab2e9da3ac" providerId="ADAL" clId="{7AACD6C6-797A-0641-B8A3-52035E8BE6EF}" dt="2018-09-12T07:41:40.238" v="13871" actId="113"/>
          <ac:spMkLst>
            <pc:docMk/>
            <pc:sldMk cId="3750513872" sldId="563"/>
            <ac:spMk id="2" creationId="{B8364CA4-3502-C045-BDB8-309018A9A135}"/>
          </ac:spMkLst>
        </pc:spChg>
        <pc:spChg chg="mod">
          <ac:chgData name="Andreas Biørn-Hansen" userId="f3adb44c-04fb-439e-8fac-7dab2e9da3ac" providerId="ADAL" clId="{7AACD6C6-797A-0641-B8A3-52035E8BE6EF}" dt="2018-09-10T06:11:25.483" v="8398" actId="20577"/>
          <ac:spMkLst>
            <pc:docMk/>
            <pc:sldMk cId="3750513872" sldId="563"/>
            <ac:spMk id="5" creationId="{D3CD6580-978F-5F41-90A4-D61EB6EBE1ED}"/>
          </ac:spMkLst>
        </pc:spChg>
        <pc:spChg chg="mod">
          <ac:chgData name="Andreas Biørn-Hansen" userId="f3adb44c-04fb-439e-8fac-7dab2e9da3ac" providerId="ADAL" clId="{7AACD6C6-797A-0641-B8A3-52035E8BE6EF}" dt="2018-09-10T06:11:23.942" v="8396" actId="14100"/>
          <ac:spMkLst>
            <pc:docMk/>
            <pc:sldMk cId="3750513872" sldId="563"/>
            <ac:spMk id="28" creationId="{6C5E6749-7799-4844-B561-62827D3D41E2}"/>
          </ac:spMkLst>
        </pc:spChg>
      </pc:sldChg>
      <pc:sldChg chg="addSp delSp modSp add ord modTransition delAnim modAnim">
        <pc:chgData name="Andreas Biørn-Hansen" userId="f3adb44c-04fb-439e-8fac-7dab2e9da3ac" providerId="ADAL" clId="{7AACD6C6-797A-0641-B8A3-52035E8BE6EF}" dt="2018-09-09T19:30:31.729" v="7395" actId="20577"/>
        <pc:sldMkLst>
          <pc:docMk/>
          <pc:sldMk cId="1360641186" sldId="565"/>
        </pc:sldMkLst>
        <pc:spChg chg="del mod">
          <ac:chgData name="Andreas Biørn-Hansen" userId="f3adb44c-04fb-439e-8fac-7dab2e9da3ac" providerId="ADAL" clId="{7AACD6C6-797A-0641-B8A3-52035E8BE6EF}" dt="2018-09-06T20:06:09.070" v="3927" actId="478"/>
          <ac:spMkLst>
            <pc:docMk/>
            <pc:sldMk cId="1360641186" sldId="565"/>
            <ac:spMk id="5" creationId="{2911B85E-C49B-7E46-B2F9-E7A24FA0C5ED}"/>
          </ac:spMkLst>
        </pc:spChg>
        <pc:spChg chg="add mod">
          <ac:chgData name="Andreas Biørn-Hansen" userId="f3adb44c-04fb-439e-8fac-7dab2e9da3ac" providerId="ADAL" clId="{7AACD6C6-797A-0641-B8A3-52035E8BE6EF}" dt="2018-09-09T13:02:43.546" v="5293" actId="113"/>
          <ac:spMkLst>
            <pc:docMk/>
            <pc:sldMk cId="1360641186" sldId="565"/>
            <ac:spMk id="6" creationId="{738846DC-3847-A246-BA4A-4D682A64657A}"/>
          </ac:spMkLst>
        </pc:spChg>
        <pc:spChg chg="del mod">
          <ac:chgData name="Andreas Biørn-Hansen" userId="f3adb44c-04fb-439e-8fac-7dab2e9da3ac" providerId="ADAL" clId="{7AACD6C6-797A-0641-B8A3-52035E8BE6EF}" dt="2018-09-06T20:08:54.946" v="4161" actId="478"/>
          <ac:spMkLst>
            <pc:docMk/>
            <pc:sldMk cId="1360641186" sldId="565"/>
            <ac:spMk id="27" creationId="{6774B17C-A847-D846-A5D4-290DA7DE2F4F}"/>
          </ac:spMkLst>
        </pc:spChg>
        <pc:spChg chg="mod">
          <ac:chgData name="Andreas Biørn-Hansen" userId="f3adb44c-04fb-439e-8fac-7dab2e9da3ac" providerId="ADAL" clId="{7AACD6C6-797A-0641-B8A3-52035E8BE6EF}" dt="2018-09-09T13:02:41.689" v="5292" actId="113"/>
          <ac:spMkLst>
            <pc:docMk/>
            <pc:sldMk cId="1360641186" sldId="565"/>
            <ac:spMk id="28" creationId="{6C5E6749-7799-4844-B561-62827D3D41E2}"/>
          </ac:spMkLst>
        </pc:spChg>
        <pc:picChg chg="add del mod">
          <ac:chgData name="Andreas Biørn-Hansen" userId="f3adb44c-04fb-439e-8fac-7dab2e9da3ac" providerId="ADAL" clId="{7AACD6C6-797A-0641-B8A3-52035E8BE6EF}" dt="2018-09-09T12:56:47.540" v="5288" actId="478"/>
          <ac:picMkLst>
            <pc:docMk/>
            <pc:sldMk cId="1360641186" sldId="565"/>
            <ac:picMk id="2" creationId="{D43E9F13-9C35-D94E-85AC-AC12D1135BCC}"/>
          </ac:picMkLst>
        </pc:picChg>
        <pc:picChg chg="add mod">
          <ac:chgData name="Andreas Biørn-Hansen" userId="f3adb44c-04fb-439e-8fac-7dab2e9da3ac" providerId="ADAL" clId="{7AACD6C6-797A-0641-B8A3-52035E8BE6EF}" dt="2018-09-09T13:00:45.961" v="5291" actId="14100"/>
          <ac:picMkLst>
            <pc:docMk/>
            <pc:sldMk cId="1360641186" sldId="565"/>
            <ac:picMk id="3" creationId="{DB38D967-6435-7B4B-B908-6C02D9FB4A6B}"/>
          </ac:picMkLst>
        </pc:picChg>
      </pc:sldChg>
      <pc:sldChg chg="modSp add modTransition">
        <pc:chgData name="Andreas Biørn-Hansen" userId="f3adb44c-04fb-439e-8fac-7dab2e9da3ac" providerId="ADAL" clId="{7AACD6C6-797A-0641-B8A3-52035E8BE6EF}" dt="2018-09-10T06:27:09.070" v="8657" actId="20577"/>
        <pc:sldMkLst>
          <pc:docMk/>
          <pc:sldMk cId="2524236331" sldId="566"/>
        </pc:sldMkLst>
        <pc:spChg chg="mod">
          <ac:chgData name="Andreas Biørn-Hansen" userId="f3adb44c-04fb-439e-8fac-7dab2e9da3ac" providerId="ADAL" clId="{7AACD6C6-797A-0641-B8A3-52035E8BE6EF}" dt="2018-09-10T06:27:09.070" v="8657" actId="20577"/>
          <ac:spMkLst>
            <pc:docMk/>
            <pc:sldMk cId="2524236331" sldId="566"/>
            <ac:spMk id="4" creationId="{66115BE0-4559-4243-8C9E-12A02E7EB07F}"/>
          </ac:spMkLst>
        </pc:spChg>
        <pc:spChg chg="mod">
          <ac:chgData name="Andreas Biørn-Hansen" userId="f3adb44c-04fb-439e-8fac-7dab2e9da3ac" providerId="ADAL" clId="{7AACD6C6-797A-0641-B8A3-52035E8BE6EF}" dt="2018-09-07T12:36:06.162" v="4464" actId="20577"/>
          <ac:spMkLst>
            <pc:docMk/>
            <pc:sldMk cId="2524236331" sldId="566"/>
            <ac:spMk id="27" creationId="{6774B17C-A847-D846-A5D4-290DA7DE2F4F}"/>
          </ac:spMkLst>
        </pc:spChg>
      </pc:sldChg>
      <pc:sldChg chg="addSp modSp add modTransition modAnim">
        <pc:chgData name="Andreas Biørn-Hansen" userId="f3adb44c-04fb-439e-8fac-7dab2e9da3ac" providerId="ADAL" clId="{7AACD6C6-797A-0641-B8A3-52035E8BE6EF}" dt="2018-09-11T13:59:12.086" v="12801" actId="403"/>
        <pc:sldMkLst>
          <pc:docMk/>
          <pc:sldMk cId="2524559982" sldId="567"/>
        </pc:sldMkLst>
        <pc:spChg chg="add mod">
          <ac:chgData name="Andreas Biørn-Hansen" userId="f3adb44c-04fb-439e-8fac-7dab2e9da3ac" providerId="ADAL" clId="{7AACD6C6-797A-0641-B8A3-52035E8BE6EF}" dt="2018-09-10T09:50:22.882" v="9927" actId="1038"/>
          <ac:spMkLst>
            <pc:docMk/>
            <pc:sldMk cId="2524559982" sldId="567"/>
            <ac:spMk id="2" creationId="{10870D6D-A669-924E-A74E-8689776484F0}"/>
          </ac:spMkLst>
        </pc:spChg>
        <pc:spChg chg="add mod">
          <ac:chgData name="Andreas Biørn-Hansen" userId="f3adb44c-04fb-439e-8fac-7dab2e9da3ac" providerId="ADAL" clId="{7AACD6C6-797A-0641-B8A3-52035E8BE6EF}" dt="2018-09-10T09:50:11.984" v="9924" actId="1035"/>
          <ac:spMkLst>
            <pc:docMk/>
            <pc:sldMk cId="2524559982" sldId="567"/>
            <ac:spMk id="3" creationId="{B7D56A17-D44D-B448-8F74-C98A296FDA2A}"/>
          </ac:spMkLst>
        </pc:spChg>
        <pc:spChg chg="add mod">
          <ac:chgData name="Andreas Biørn-Hansen" userId="f3adb44c-04fb-439e-8fac-7dab2e9da3ac" providerId="ADAL" clId="{7AACD6C6-797A-0641-B8A3-52035E8BE6EF}" dt="2018-09-10T09:54:34.059" v="9966" actId="404"/>
          <ac:spMkLst>
            <pc:docMk/>
            <pc:sldMk cId="2524559982" sldId="567"/>
            <ac:spMk id="4" creationId="{806C9EFB-FAA6-DC47-890D-699AFDF2EB86}"/>
          </ac:spMkLst>
        </pc:spChg>
        <pc:spChg chg="mod">
          <ac:chgData name="Andreas Biørn-Hansen" userId="f3adb44c-04fb-439e-8fac-7dab2e9da3ac" providerId="ADAL" clId="{7AACD6C6-797A-0641-B8A3-52035E8BE6EF}" dt="2018-09-10T09:54:23.320" v="9962" actId="20577"/>
          <ac:spMkLst>
            <pc:docMk/>
            <pc:sldMk cId="2524559982" sldId="567"/>
            <ac:spMk id="5" creationId="{D3CD6580-978F-5F41-90A4-D61EB6EBE1ED}"/>
          </ac:spMkLst>
        </pc:spChg>
        <pc:spChg chg="add mod">
          <ac:chgData name="Andreas Biørn-Hansen" userId="f3adb44c-04fb-439e-8fac-7dab2e9da3ac" providerId="ADAL" clId="{7AACD6C6-797A-0641-B8A3-52035E8BE6EF}" dt="2018-09-11T13:59:12.086" v="12801" actId="403"/>
          <ac:spMkLst>
            <pc:docMk/>
            <pc:sldMk cId="2524559982" sldId="567"/>
            <ac:spMk id="6" creationId="{A95D97F2-933A-154E-9B20-FD214189365C}"/>
          </ac:spMkLst>
        </pc:spChg>
        <pc:spChg chg="add mod">
          <ac:chgData name="Andreas Biørn-Hansen" userId="f3adb44c-04fb-439e-8fac-7dab2e9da3ac" providerId="ADAL" clId="{7AACD6C6-797A-0641-B8A3-52035E8BE6EF}" dt="2018-09-10T09:50:53.955" v="9931" actId="14100"/>
          <ac:spMkLst>
            <pc:docMk/>
            <pc:sldMk cId="2524559982" sldId="567"/>
            <ac:spMk id="7" creationId="{5536589A-A9E0-794E-8E48-BAB8C9A7DEC3}"/>
          </ac:spMkLst>
        </pc:spChg>
        <pc:spChg chg="add mod">
          <ac:chgData name="Andreas Biørn-Hansen" userId="f3adb44c-04fb-439e-8fac-7dab2e9da3ac" providerId="ADAL" clId="{7AACD6C6-797A-0641-B8A3-52035E8BE6EF}" dt="2018-09-10T09:51:32.562" v="9949" actId="14100"/>
          <ac:spMkLst>
            <pc:docMk/>
            <pc:sldMk cId="2524559982" sldId="567"/>
            <ac:spMk id="8" creationId="{6270D2F0-E89D-A745-8FFA-7BCE0B956483}"/>
          </ac:spMkLst>
        </pc:spChg>
        <pc:spChg chg="add mod">
          <ac:chgData name="Andreas Biørn-Hansen" userId="f3adb44c-04fb-439e-8fac-7dab2e9da3ac" providerId="ADAL" clId="{7AACD6C6-797A-0641-B8A3-52035E8BE6EF}" dt="2018-09-10T09:51:20.436" v="9944" actId="207"/>
          <ac:spMkLst>
            <pc:docMk/>
            <pc:sldMk cId="2524559982" sldId="567"/>
            <ac:spMk id="9" creationId="{B4D064EF-A348-2348-8622-4FDF6C79B936}"/>
          </ac:spMkLst>
        </pc:spChg>
        <pc:spChg chg="add mod">
          <ac:chgData name="Andreas Biørn-Hansen" userId="f3adb44c-04fb-439e-8fac-7dab2e9da3ac" providerId="ADAL" clId="{7AACD6C6-797A-0641-B8A3-52035E8BE6EF}" dt="2018-09-10T09:52:19.255" v="9956" actId="1038"/>
          <ac:spMkLst>
            <pc:docMk/>
            <pc:sldMk cId="2524559982" sldId="567"/>
            <ac:spMk id="10" creationId="{5D9DDECB-F151-4745-A79A-EC0645398D79}"/>
          </ac:spMkLst>
        </pc:spChg>
        <pc:spChg chg="mod">
          <ac:chgData name="Andreas Biørn-Hansen" userId="f3adb44c-04fb-439e-8fac-7dab2e9da3ac" providerId="ADAL" clId="{7AACD6C6-797A-0641-B8A3-52035E8BE6EF}" dt="2018-09-10T06:00:40.631" v="8262" actId="1035"/>
          <ac:spMkLst>
            <pc:docMk/>
            <pc:sldMk cId="2524559982" sldId="567"/>
            <ac:spMk id="27" creationId="{6774B17C-A847-D846-A5D4-290DA7DE2F4F}"/>
          </ac:spMkLst>
        </pc:spChg>
        <pc:spChg chg="mod">
          <ac:chgData name="Andreas Biørn-Hansen" userId="f3adb44c-04fb-439e-8fac-7dab2e9da3ac" providerId="ADAL" clId="{7AACD6C6-797A-0641-B8A3-52035E8BE6EF}" dt="2018-09-10T06:00:40.631" v="8262" actId="1035"/>
          <ac:spMkLst>
            <pc:docMk/>
            <pc:sldMk cId="2524559982" sldId="567"/>
            <ac:spMk id="28" creationId="{6C5E6749-7799-4844-B561-62827D3D41E2}"/>
          </ac:spMkLst>
        </pc:spChg>
      </pc:sldChg>
      <pc:sldChg chg="addSp modSp add modTransition">
        <pc:chgData name="Andreas Biørn-Hansen" userId="f3adb44c-04fb-439e-8fac-7dab2e9da3ac" providerId="ADAL" clId="{7AACD6C6-797A-0641-B8A3-52035E8BE6EF}" dt="2018-09-09T18:39:51.487" v="6748" actId="20577"/>
        <pc:sldMkLst>
          <pc:docMk/>
          <pc:sldMk cId="2217597609" sldId="568"/>
        </pc:sldMkLst>
        <pc:spChg chg="add mod">
          <ac:chgData name="Andreas Biørn-Hansen" userId="f3adb44c-04fb-439e-8fac-7dab2e9da3ac" providerId="ADAL" clId="{7AACD6C6-797A-0641-B8A3-52035E8BE6EF}" dt="2018-09-09T12:24:12.331" v="5237" actId="20577"/>
          <ac:spMkLst>
            <pc:docMk/>
            <pc:sldMk cId="2217597609" sldId="568"/>
            <ac:spMk id="2" creationId="{49F24A1F-2F41-2049-8ECC-55B04B135FDA}"/>
          </ac:spMkLst>
        </pc:spChg>
        <pc:spChg chg="add mod">
          <ac:chgData name="Andreas Biørn-Hansen" userId="f3adb44c-04fb-439e-8fac-7dab2e9da3ac" providerId="ADAL" clId="{7AACD6C6-797A-0641-B8A3-52035E8BE6EF}" dt="2018-09-09T12:24:24.374" v="5270" actId="14100"/>
          <ac:spMkLst>
            <pc:docMk/>
            <pc:sldMk cId="2217597609" sldId="568"/>
            <ac:spMk id="3" creationId="{024E662D-5A7E-EE47-A23E-59B37B22B551}"/>
          </ac:spMkLst>
        </pc:spChg>
      </pc:sldChg>
      <pc:sldChg chg="modSp add modTransition">
        <pc:chgData name="Andreas Biørn-Hansen" userId="f3adb44c-04fb-439e-8fac-7dab2e9da3ac" providerId="ADAL" clId="{7AACD6C6-797A-0641-B8A3-52035E8BE6EF}" dt="2018-09-10T07:19:47.343" v="9004" actId="20577"/>
        <pc:sldMkLst>
          <pc:docMk/>
          <pc:sldMk cId="3109906008" sldId="569"/>
        </pc:sldMkLst>
        <pc:spChg chg="mod">
          <ac:chgData name="Andreas Biørn-Hansen" userId="f3adb44c-04fb-439e-8fac-7dab2e9da3ac" providerId="ADAL" clId="{7AACD6C6-797A-0641-B8A3-52035E8BE6EF}" dt="2018-09-10T07:19:47.343" v="9004" actId="20577"/>
          <ac:spMkLst>
            <pc:docMk/>
            <pc:sldMk cId="3109906008" sldId="569"/>
            <ac:spMk id="4" creationId="{66115BE0-4559-4243-8C9E-12A02E7EB07F}"/>
          </ac:spMkLst>
        </pc:spChg>
      </pc:sldChg>
      <pc:sldChg chg="addSp delSp modSp add del modTransition delAnim modAnim">
        <pc:chgData name="Andreas Biørn-Hansen" userId="f3adb44c-04fb-439e-8fac-7dab2e9da3ac" providerId="ADAL" clId="{7AACD6C6-797A-0641-B8A3-52035E8BE6EF}" dt="2018-09-10T09:01:24.036" v="9508" actId="1076"/>
        <pc:sldMkLst>
          <pc:docMk/>
          <pc:sldMk cId="2701870908" sldId="570"/>
        </pc:sldMkLst>
        <pc:spChg chg="add mod">
          <ac:chgData name="Andreas Biørn-Hansen" userId="f3adb44c-04fb-439e-8fac-7dab2e9da3ac" providerId="ADAL" clId="{7AACD6C6-797A-0641-B8A3-52035E8BE6EF}" dt="2018-09-10T08:54:38.378" v="9473" actId="1076"/>
          <ac:spMkLst>
            <pc:docMk/>
            <pc:sldMk cId="2701870908" sldId="570"/>
            <ac:spMk id="3" creationId="{5F3047C1-B0C4-4F49-9847-4F8114AB0425}"/>
          </ac:spMkLst>
        </pc:spChg>
        <pc:spChg chg="add mod">
          <ac:chgData name="Andreas Biørn-Hansen" userId="f3adb44c-04fb-439e-8fac-7dab2e9da3ac" providerId="ADAL" clId="{7AACD6C6-797A-0641-B8A3-52035E8BE6EF}" dt="2018-09-10T09:01:24.036" v="9508" actId="1076"/>
          <ac:spMkLst>
            <pc:docMk/>
            <pc:sldMk cId="2701870908" sldId="570"/>
            <ac:spMk id="4" creationId="{EDE83CC2-9225-AC4A-8D1F-C511EFF76556}"/>
          </ac:spMkLst>
        </pc:spChg>
        <pc:spChg chg="del mod">
          <ac:chgData name="Andreas Biørn-Hansen" userId="f3adb44c-04fb-439e-8fac-7dab2e9da3ac" providerId="ADAL" clId="{7AACD6C6-797A-0641-B8A3-52035E8BE6EF}" dt="2018-09-09T14:55:24.022" v="5632" actId="478"/>
          <ac:spMkLst>
            <pc:docMk/>
            <pc:sldMk cId="2701870908" sldId="570"/>
            <ac:spMk id="5" creationId="{2911B85E-C49B-7E46-B2F9-E7A24FA0C5ED}"/>
          </ac:spMkLst>
        </pc:spChg>
        <pc:spChg chg="add del">
          <ac:chgData name="Andreas Biørn-Hansen" userId="f3adb44c-04fb-439e-8fac-7dab2e9da3ac" providerId="ADAL" clId="{7AACD6C6-797A-0641-B8A3-52035E8BE6EF}" dt="2018-09-09T18:08:01.289" v="6175" actId="1076"/>
          <ac:spMkLst>
            <pc:docMk/>
            <pc:sldMk cId="2701870908" sldId="570"/>
            <ac:spMk id="6" creationId="{CC3837ED-E7C6-934C-BB3B-C8B134D61BF3}"/>
          </ac:spMkLst>
        </pc:spChg>
        <pc:spChg chg="add mod">
          <ac:chgData name="Andreas Biørn-Hansen" userId="f3adb44c-04fb-439e-8fac-7dab2e9da3ac" providerId="ADAL" clId="{7AACD6C6-797A-0641-B8A3-52035E8BE6EF}" dt="2018-09-10T08:54:16.756" v="9457" actId="1076"/>
          <ac:spMkLst>
            <pc:docMk/>
            <pc:sldMk cId="2701870908" sldId="570"/>
            <ac:spMk id="7" creationId="{78E3D57E-CAC5-4140-857B-F26951276407}"/>
          </ac:spMkLst>
        </pc:spChg>
        <pc:spChg chg="add del mod">
          <ac:chgData name="Andreas Biørn-Hansen" userId="f3adb44c-04fb-439e-8fac-7dab2e9da3ac" providerId="ADAL" clId="{7AACD6C6-797A-0641-B8A3-52035E8BE6EF}" dt="2018-09-10T08:53:11.377" v="9330" actId="478"/>
          <ac:spMkLst>
            <pc:docMk/>
            <pc:sldMk cId="2701870908" sldId="570"/>
            <ac:spMk id="8" creationId="{39AEB52B-6D90-9B46-9AA8-D9DFCF47FBB5}"/>
          </ac:spMkLst>
        </pc:spChg>
        <pc:spChg chg="add del mod">
          <ac:chgData name="Andreas Biørn-Hansen" userId="f3adb44c-04fb-439e-8fac-7dab2e9da3ac" providerId="ADAL" clId="{7AACD6C6-797A-0641-B8A3-52035E8BE6EF}" dt="2018-09-10T08:27:06.986" v="9318" actId="478"/>
          <ac:spMkLst>
            <pc:docMk/>
            <pc:sldMk cId="2701870908" sldId="570"/>
            <ac:spMk id="9" creationId="{B123B313-1FFB-3544-954D-3B6EAC00FDB6}"/>
          </ac:spMkLst>
        </pc:spChg>
        <pc:spChg chg="del mod">
          <ac:chgData name="Andreas Biørn-Hansen" userId="f3adb44c-04fb-439e-8fac-7dab2e9da3ac" providerId="ADAL" clId="{7AACD6C6-797A-0641-B8A3-52035E8BE6EF}" dt="2018-09-09T14:55:49.715" v="5638" actId="478"/>
          <ac:spMkLst>
            <pc:docMk/>
            <pc:sldMk cId="2701870908" sldId="570"/>
            <ac:spMk id="27" creationId="{6774B17C-A847-D846-A5D4-290DA7DE2F4F}"/>
          </ac:spMkLst>
        </pc:spChg>
        <pc:spChg chg="mod">
          <ac:chgData name="Andreas Biørn-Hansen" userId="f3adb44c-04fb-439e-8fac-7dab2e9da3ac" providerId="ADAL" clId="{7AACD6C6-797A-0641-B8A3-52035E8BE6EF}" dt="2018-09-10T07:54:54.654" v="9125" actId="20577"/>
          <ac:spMkLst>
            <pc:docMk/>
            <pc:sldMk cId="2701870908" sldId="570"/>
            <ac:spMk id="28" creationId="{6C5E6749-7799-4844-B561-62827D3D41E2}"/>
          </ac:spMkLst>
        </pc:spChg>
        <pc:grpChg chg="add mod">
          <ac:chgData name="Andreas Biørn-Hansen" userId="f3adb44c-04fb-439e-8fac-7dab2e9da3ac" providerId="ADAL" clId="{7AACD6C6-797A-0641-B8A3-52035E8BE6EF}" dt="2018-09-10T09:01:09.697" v="9505" actId="164"/>
          <ac:grpSpMkLst>
            <pc:docMk/>
            <pc:sldMk cId="2701870908" sldId="570"/>
            <ac:grpSpMk id="10" creationId="{64350824-BF8B-5E4D-A640-CE32E96AF6D0}"/>
          </ac:grpSpMkLst>
        </pc:grpChg>
        <pc:picChg chg="add mod">
          <ac:chgData name="Andreas Biørn-Hansen" userId="f3adb44c-04fb-439e-8fac-7dab2e9da3ac" providerId="ADAL" clId="{7AACD6C6-797A-0641-B8A3-52035E8BE6EF}" dt="2018-09-10T09:01:18.734" v="9507" actId="1076"/>
          <ac:picMkLst>
            <pc:docMk/>
            <pc:sldMk cId="2701870908" sldId="570"/>
            <ac:picMk id="2" creationId="{813426C5-B8A2-7F49-9591-999DA1F29ED1}"/>
          </ac:picMkLst>
        </pc:picChg>
      </pc:sldChg>
      <pc:sldChg chg="addSp delSp modSp add modTransition modAnim">
        <pc:chgData name="Andreas Biørn-Hansen" userId="f3adb44c-04fb-439e-8fac-7dab2e9da3ac" providerId="ADAL" clId="{7AACD6C6-797A-0641-B8A3-52035E8BE6EF}" dt="2018-09-12T07:50:08.912" v="13937" actId="20577"/>
        <pc:sldMkLst>
          <pc:docMk/>
          <pc:sldMk cId="2669218012" sldId="571"/>
        </pc:sldMkLst>
        <pc:spChg chg="add del mod">
          <ac:chgData name="Andreas Biørn-Hansen" userId="f3adb44c-04fb-439e-8fac-7dab2e9da3ac" providerId="ADAL" clId="{7AACD6C6-797A-0641-B8A3-52035E8BE6EF}" dt="2018-09-09T18:07:29.052" v="6069" actId="14100"/>
          <ac:spMkLst>
            <pc:docMk/>
            <pc:sldMk cId="2669218012" sldId="571"/>
            <ac:spMk id="3" creationId="{90E895BC-3A8E-AB42-977B-0EED58C9D0F5}"/>
          </ac:spMkLst>
        </pc:spChg>
        <pc:spChg chg="add mod">
          <ac:chgData name="Andreas Biørn-Hansen" userId="f3adb44c-04fb-439e-8fac-7dab2e9da3ac" providerId="ADAL" clId="{7AACD6C6-797A-0641-B8A3-52035E8BE6EF}" dt="2018-09-09T18:28:01.481" v="6530" actId="14100"/>
          <ac:spMkLst>
            <pc:docMk/>
            <pc:sldMk cId="2669218012" sldId="571"/>
            <ac:spMk id="4" creationId="{132168D1-EDBA-5542-ACFF-B3C979FDCE77}"/>
          </ac:spMkLst>
        </pc:spChg>
        <pc:spChg chg="add mod">
          <ac:chgData name="Andreas Biørn-Hansen" userId="f3adb44c-04fb-439e-8fac-7dab2e9da3ac" providerId="ADAL" clId="{7AACD6C6-797A-0641-B8A3-52035E8BE6EF}" dt="2018-09-09T19:40:44.113" v="7752" actId="164"/>
          <ac:spMkLst>
            <pc:docMk/>
            <pc:sldMk cId="2669218012" sldId="571"/>
            <ac:spMk id="5" creationId="{9CE52050-822F-6D47-BED5-9ECBA01C93EF}"/>
          </ac:spMkLst>
        </pc:spChg>
        <pc:spChg chg="add mod">
          <ac:chgData name="Andreas Biørn-Hansen" userId="f3adb44c-04fb-439e-8fac-7dab2e9da3ac" providerId="ADAL" clId="{7AACD6C6-797A-0641-B8A3-52035E8BE6EF}" dt="2018-09-09T19:40:44.113" v="7752" actId="164"/>
          <ac:spMkLst>
            <pc:docMk/>
            <pc:sldMk cId="2669218012" sldId="571"/>
            <ac:spMk id="6" creationId="{9E16635D-3837-884F-8006-E252ADE6FF0A}"/>
          </ac:spMkLst>
        </pc:spChg>
        <pc:spChg chg="mod">
          <ac:chgData name="Andreas Biørn-Hansen" userId="f3adb44c-04fb-439e-8fac-7dab2e9da3ac" providerId="ADAL" clId="{7AACD6C6-797A-0641-B8A3-52035E8BE6EF}" dt="2018-09-12T07:50:08.912" v="13937" actId="20577"/>
          <ac:spMkLst>
            <pc:docMk/>
            <pc:sldMk cId="2669218012" sldId="571"/>
            <ac:spMk id="28" creationId="{6C5E6749-7799-4844-B561-62827D3D41E2}"/>
          </ac:spMkLst>
        </pc:spChg>
        <pc:grpChg chg="add mod">
          <ac:chgData name="Andreas Biørn-Hansen" userId="f3adb44c-04fb-439e-8fac-7dab2e9da3ac" providerId="ADAL" clId="{7AACD6C6-797A-0641-B8A3-52035E8BE6EF}" dt="2018-09-09T19:40:44.113" v="7752" actId="164"/>
          <ac:grpSpMkLst>
            <pc:docMk/>
            <pc:sldMk cId="2669218012" sldId="571"/>
            <ac:grpSpMk id="2" creationId="{6995F46C-FB34-7D45-BC23-2047391BE123}"/>
          </ac:grpSpMkLst>
        </pc:grpChg>
        <pc:picChg chg="add mod">
          <ac:chgData name="Andreas Biørn-Hansen" userId="f3adb44c-04fb-439e-8fac-7dab2e9da3ac" providerId="ADAL" clId="{7AACD6C6-797A-0641-B8A3-52035E8BE6EF}" dt="2018-09-10T07:52:37.699" v="9079" actId="14100"/>
          <ac:picMkLst>
            <pc:docMk/>
            <pc:sldMk cId="2669218012" sldId="571"/>
            <ac:picMk id="7" creationId="{5C746A49-4B92-6849-BD06-D5DA3AAD1CEF}"/>
          </ac:picMkLst>
        </pc:picChg>
      </pc:sldChg>
      <pc:sldChg chg="addSp modSp add modTransition modAnim">
        <pc:chgData name="Andreas Biørn-Hansen" userId="f3adb44c-04fb-439e-8fac-7dab2e9da3ac" providerId="ADAL" clId="{7AACD6C6-797A-0641-B8A3-52035E8BE6EF}" dt="2018-09-09T18:39:51.487" v="6748" actId="20577"/>
        <pc:sldMkLst>
          <pc:docMk/>
          <pc:sldMk cId="2078790433" sldId="572"/>
        </pc:sldMkLst>
        <pc:spChg chg="add mod">
          <ac:chgData name="Andreas Biørn-Hansen" userId="f3adb44c-04fb-439e-8fac-7dab2e9da3ac" providerId="ADAL" clId="{7AACD6C6-797A-0641-B8A3-52035E8BE6EF}" dt="2018-09-09T18:31:36.036" v="6715" actId="1076"/>
          <ac:spMkLst>
            <pc:docMk/>
            <pc:sldMk cId="2078790433" sldId="572"/>
            <ac:spMk id="2" creationId="{78B3D260-50D0-AA43-B1C6-40195C0828A2}"/>
          </ac:spMkLst>
        </pc:spChg>
        <pc:spChg chg="add mod">
          <ac:chgData name="Andreas Biørn-Hansen" userId="f3adb44c-04fb-439e-8fac-7dab2e9da3ac" providerId="ADAL" clId="{7AACD6C6-797A-0641-B8A3-52035E8BE6EF}" dt="2018-09-09T18:39:25.920" v="6746" actId="20577"/>
          <ac:spMkLst>
            <pc:docMk/>
            <pc:sldMk cId="2078790433" sldId="572"/>
            <ac:spMk id="3" creationId="{2464E4B5-9BE8-EA4C-881F-90FDA59C01B3}"/>
          </ac:spMkLst>
        </pc:spChg>
        <pc:spChg chg="add mod">
          <ac:chgData name="Andreas Biørn-Hansen" userId="f3adb44c-04fb-439e-8fac-7dab2e9da3ac" providerId="ADAL" clId="{7AACD6C6-797A-0641-B8A3-52035E8BE6EF}" dt="2018-09-09T18:31:04.345" v="6702" actId="1035"/>
          <ac:spMkLst>
            <pc:docMk/>
            <pc:sldMk cId="2078790433" sldId="572"/>
            <ac:spMk id="4" creationId="{B964AD44-6770-2249-B6F4-49104C578648}"/>
          </ac:spMkLst>
        </pc:spChg>
        <pc:spChg chg="add mod">
          <ac:chgData name="Andreas Biørn-Hansen" userId="f3adb44c-04fb-439e-8fac-7dab2e9da3ac" providerId="ADAL" clId="{7AACD6C6-797A-0641-B8A3-52035E8BE6EF}" dt="2018-09-09T18:32:02.795" v="6721" actId="1076"/>
          <ac:spMkLst>
            <pc:docMk/>
            <pc:sldMk cId="2078790433" sldId="572"/>
            <ac:spMk id="5" creationId="{2F4C1124-A3C8-D748-B227-C310A0EFACB2}"/>
          </ac:spMkLst>
        </pc:spChg>
        <pc:spChg chg="add mod">
          <ac:chgData name="Andreas Biørn-Hansen" userId="f3adb44c-04fb-439e-8fac-7dab2e9da3ac" providerId="ADAL" clId="{7AACD6C6-797A-0641-B8A3-52035E8BE6EF}" dt="2018-09-09T18:31:39.419" v="6716" actId="1076"/>
          <ac:spMkLst>
            <pc:docMk/>
            <pc:sldMk cId="2078790433" sldId="572"/>
            <ac:spMk id="6" creationId="{63CEAE8F-E053-3C49-92A7-0A6845BFD05E}"/>
          </ac:spMkLst>
        </pc:spChg>
        <pc:spChg chg="add mod">
          <ac:chgData name="Andreas Biørn-Hansen" userId="f3adb44c-04fb-439e-8fac-7dab2e9da3ac" providerId="ADAL" clId="{7AACD6C6-797A-0641-B8A3-52035E8BE6EF}" dt="2018-09-09T18:39:29.141" v="6747" actId="1076"/>
          <ac:spMkLst>
            <pc:docMk/>
            <pc:sldMk cId="2078790433" sldId="572"/>
            <ac:spMk id="7" creationId="{610D8900-9B4D-864C-84CE-D67CE4B2DACD}"/>
          </ac:spMkLst>
        </pc:spChg>
        <pc:spChg chg="add mod">
          <ac:chgData name="Andreas Biørn-Hansen" userId="f3adb44c-04fb-439e-8fac-7dab2e9da3ac" providerId="ADAL" clId="{7AACD6C6-797A-0641-B8A3-52035E8BE6EF}" dt="2018-09-09T18:38:13.168" v="6737" actId="14100"/>
          <ac:spMkLst>
            <pc:docMk/>
            <pc:sldMk cId="2078790433" sldId="572"/>
            <ac:spMk id="8" creationId="{11225A84-5F43-194E-A211-5CB6B28C7B9E}"/>
          </ac:spMkLst>
        </pc:spChg>
      </pc:sldChg>
      <pc:sldChg chg="addSp delSp modSp add modTransition modAnim">
        <pc:chgData name="Andreas Biørn-Hansen" userId="f3adb44c-04fb-439e-8fac-7dab2e9da3ac" providerId="ADAL" clId="{7AACD6C6-797A-0641-B8A3-52035E8BE6EF}" dt="2018-09-09T18:41:20.540" v="6771" actId="20577"/>
        <pc:sldMkLst>
          <pc:docMk/>
          <pc:sldMk cId="798569309" sldId="573"/>
        </pc:sldMkLst>
        <pc:spChg chg="add mod">
          <ac:chgData name="Andreas Biørn-Hansen" userId="f3adb44c-04fb-439e-8fac-7dab2e9da3ac" providerId="ADAL" clId="{7AACD6C6-797A-0641-B8A3-52035E8BE6EF}" dt="2018-09-09T18:27:20.382" v="6475" actId="1076"/>
          <ac:spMkLst>
            <pc:docMk/>
            <pc:sldMk cId="798569309" sldId="573"/>
            <ac:spMk id="2" creationId="{64DBDC31-C342-0A4F-87DF-EC28472F3104}"/>
          </ac:spMkLst>
        </pc:spChg>
        <pc:spChg chg="add mod">
          <ac:chgData name="Andreas Biørn-Hansen" userId="f3adb44c-04fb-439e-8fac-7dab2e9da3ac" providerId="ADAL" clId="{7AACD6C6-797A-0641-B8A3-52035E8BE6EF}" dt="2018-09-09T18:41:20.540" v="6771" actId="20577"/>
          <ac:spMkLst>
            <pc:docMk/>
            <pc:sldMk cId="798569309" sldId="573"/>
            <ac:spMk id="3" creationId="{3C394686-A82B-3746-80D9-9D1E719C8200}"/>
          </ac:spMkLst>
        </pc:spChg>
        <pc:spChg chg="mod">
          <ac:chgData name="Andreas Biørn-Hansen" userId="f3adb44c-04fb-439e-8fac-7dab2e9da3ac" providerId="ADAL" clId="{7AACD6C6-797A-0641-B8A3-52035E8BE6EF}" dt="2018-09-09T18:40:50.906" v="6759" actId="1036"/>
          <ac:spMkLst>
            <pc:docMk/>
            <pc:sldMk cId="798569309" sldId="573"/>
            <ac:spMk id="4" creationId="{132168D1-EDBA-5542-ACFF-B3C979FDCE77}"/>
          </ac:spMkLst>
        </pc:spChg>
        <pc:spChg chg="del mod">
          <ac:chgData name="Andreas Biørn-Hansen" userId="f3adb44c-04fb-439e-8fac-7dab2e9da3ac" providerId="ADAL" clId="{7AACD6C6-797A-0641-B8A3-52035E8BE6EF}" dt="2018-09-09T18:21:11.658" v="6364" actId="478"/>
          <ac:spMkLst>
            <pc:docMk/>
            <pc:sldMk cId="798569309" sldId="573"/>
            <ac:spMk id="28" creationId="{6C5E6749-7799-4844-B561-62827D3D41E2}"/>
          </ac:spMkLst>
        </pc:spChg>
      </pc:sldChg>
      <pc:sldChg chg="addSp delSp modSp add delAnim modAnim">
        <pc:chgData name="Andreas Biørn-Hansen" userId="f3adb44c-04fb-439e-8fac-7dab2e9da3ac" providerId="ADAL" clId="{7AACD6C6-797A-0641-B8A3-52035E8BE6EF}" dt="2018-09-12T07:27:05.453" v="13779" actId="1036"/>
        <pc:sldMkLst>
          <pc:docMk/>
          <pc:sldMk cId="3900876054" sldId="574"/>
        </pc:sldMkLst>
        <pc:spChg chg="add mod">
          <ac:chgData name="Andreas Biørn-Hansen" userId="f3adb44c-04fb-439e-8fac-7dab2e9da3ac" providerId="ADAL" clId="{7AACD6C6-797A-0641-B8A3-52035E8BE6EF}" dt="2018-09-09T19:08:02.583" v="7201" actId="1076"/>
          <ac:spMkLst>
            <pc:docMk/>
            <pc:sldMk cId="3900876054" sldId="574"/>
            <ac:spMk id="7" creationId="{13704D6D-266C-5543-8758-982FBCC638D8}"/>
          </ac:spMkLst>
        </pc:spChg>
        <pc:spChg chg="add mod">
          <ac:chgData name="Andreas Biørn-Hansen" userId="f3adb44c-04fb-439e-8fac-7dab2e9da3ac" providerId="ADAL" clId="{7AACD6C6-797A-0641-B8A3-52035E8BE6EF}" dt="2018-09-09T19:07:52.685" v="7199" actId="1076"/>
          <ac:spMkLst>
            <pc:docMk/>
            <pc:sldMk cId="3900876054" sldId="574"/>
            <ac:spMk id="8" creationId="{2C1F6DD4-2056-1F4F-92C6-CB6C5F49D436}"/>
          </ac:spMkLst>
        </pc:spChg>
        <pc:spChg chg="del topLvl">
          <ac:chgData name="Andreas Biørn-Hansen" userId="f3adb44c-04fb-439e-8fac-7dab2e9da3ac" providerId="ADAL" clId="{7AACD6C6-797A-0641-B8A3-52035E8BE6EF}" dt="2018-09-09T19:00:01.636" v="6960" actId="478"/>
          <ac:spMkLst>
            <pc:docMk/>
            <pc:sldMk cId="3900876054" sldId="574"/>
            <ac:spMk id="9" creationId="{5FB3A948-29AB-6245-B50E-781A94E62A64}"/>
          </ac:spMkLst>
        </pc:spChg>
        <pc:spChg chg="mod topLvl">
          <ac:chgData name="Andreas Biørn-Hansen" userId="f3adb44c-04fb-439e-8fac-7dab2e9da3ac" providerId="ADAL" clId="{7AACD6C6-797A-0641-B8A3-52035E8BE6EF}" dt="2018-09-09T19:07:52.685" v="7199" actId="1076"/>
          <ac:spMkLst>
            <pc:docMk/>
            <pc:sldMk cId="3900876054" sldId="574"/>
            <ac:spMk id="10" creationId="{D4017A79-CF01-854E-8EFD-0FE69B721AFB}"/>
          </ac:spMkLst>
        </pc:spChg>
        <pc:spChg chg="del">
          <ac:chgData name="Andreas Biørn-Hansen" userId="f3adb44c-04fb-439e-8fac-7dab2e9da3ac" providerId="ADAL" clId="{7AACD6C6-797A-0641-B8A3-52035E8BE6EF}" dt="2018-09-09T18:59:59.713" v="6959" actId="478"/>
          <ac:spMkLst>
            <pc:docMk/>
            <pc:sldMk cId="3900876054" sldId="574"/>
            <ac:spMk id="11" creationId="{9B1689D7-7695-3C4E-BF48-67B01B19739E}"/>
          </ac:spMkLst>
        </pc:spChg>
        <pc:spChg chg="add mod">
          <ac:chgData name="Andreas Biørn-Hansen" userId="f3adb44c-04fb-439e-8fac-7dab2e9da3ac" providerId="ADAL" clId="{7AACD6C6-797A-0641-B8A3-52035E8BE6EF}" dt="2018-09-09T19:13:07.922" v="7291" actId="14100"/>
          <ac:spMkLst>
            <pc:docMk/>
            <pc:sldMk cId="3900876054" sldId="574"/>
            <ac:spMk id="12" creationId="{84672FC1-8B31-5442-981C-FD3B0C7045BE}"/>
          </ac:spMkLst>
        </pc:spChg>
        <pc:spChg chg="del">
          <ac:chgData name="Andreas Biørn-Hansen" userId="f3adb44c-04fb-439e-8fac-7dab2e9da3ac" providerId="ADAL" clId="{7AACD6C6-797A-0641-B8A3-52035E8BE6EF}" dt="2018-09-09T18:59:58.086" v="6958" actId="478"/>
          <ac:spMkLst>
            <pc:docMk/>
            <pc:sldMk cId="3900876054" sldId="574"/>
            <ac:spMk id="13" creationId="{B6CBEA20-BADD-2246-BCCA-314533BBD111}"/>
          </ac:spMkLst>
        </pc:spChg>
        <pc:spChg chg="add mod">
          <ac:chgData name="Andreas Biørn-Hansen" userId="f3adb44c-04fb-439e-8fac-7dab2e9da3ac" providerId="ADAL" clId="{7AACD6C6-797A-0641-B8A3-52035E8BE6EF}" dt="2018-09-09T19:07:52.685" v="7199" actId="1076"/>
          <ac:spMkLst>
            <pc:docMk/>
            <pc:sldMk cId="3900876054" sldId="574"/>
            <ac:spMk id="14" creationId="{E1629A21-46E9-F840-8DAF-76BA359DE3EA}"/>
          </ac:spMkLst>
        </pc:spChg>
        <pc:spChg chg="add mod">
          <ac:chgData name="Andreas Biørn-Hansen" userId="f3adb44c-04fb-439e-8fac-7dab2e9da3ac" providerId="ADAL" clId="{7AACD6C6-797A-0641-B8A3-52035E8BE6EF}" dt="2018-09-09T19:07:52.685" v="7199" actId="1076"/>
          <ac:spMkLst>
            <pc:docMk/>
            <pc:sldMk cId="3900876054" sldId="574"/>
            <ac:spMk id="15" creationId="{647059D9-1546-0D4B-BBF8-580A3A923F04}"/>
          </ac:spMkLst>
        </pc:spChg>
        <pc:spChg chg="mod">
          <ac:chgData name="Andreas Biørn-Hansen" userId="f3adb44c-04fb-439e-8fac-7dab2e9da3ac" providerId="ADAL" clId="{7AACD6C6-797A-0641-B8A3-52035E8BE6EF}" dt="2018-09-12T07:26:56.920" v="13764" actId="20577"/>
          <ac:spMkLst>
            <pc:docMk/>
            <pc:sldMk cId="3900876054" sldId="574"/>
            <ac:spMk id="16" creationId="{115EAEA5-2C2E-7742-AA15-2603422A8763}"/>
          </ac:spMkLst>
        </pc:spChg>
        <pc:spChg chg="add mod">
          <ac:chgData name="Andreas Biørn-Hansen" userId="f3adb44c-04fb-439e-8fac-7dab2e9da3ac" providerId="ADAL" clId="{7AACD6C6-797A-0641-B8A3-52035E8BE6EF}" dt="2018-09-09T19:09:14.729" v="7218" actId="164"/>
          <ac:spMkLst>
            <pc:docMk/>
            <pc:sldMk cId="3900876054" sldId="574"/>
            <ac:spMk id="17" creationId="{3D7A410D-D788-E640-A2DB-BC35D5162634}"/>
          </ac:spMkLst>
        </pc:spChg>
        <pc:spChg chg="add mod">
          <ac:chgData name="Andreas Biørn-Hansen" userId="f3adb44c-04fb-439e-8fac-7dab2e9da3ac" providerId="ADAL" clId="{7AACD6C6-797A-0641-B8A3-52035E8BE6EF}" dt="2018-09-09T19:09:14.729" v="7218" actId="164"/>
          <ac:spMkLst>
            <pc:docMk/>
            <pc:sldMk cId="3900876054" sldId="574"/>
            <ac:spMk id="18" creationId="{DF156D08-99EC-2B48-8D31-3664E770C20F}"/>
          </ac:spMkLst>
        </pc:spChg>
        <pc:spChg chg="mod">
          <ac:chgData name="Andreas Biørn-Hansen" userId="f3adb44c-04fb-439e-8fac-7dab2e9da3ac" providerId="ADAL" clId="{7AACD6C6-797A-0641-B8A3-52035E8BE6EF}" dt="2018-09-12T07:26:57.150" v="13765" actId="20577"/>
          <ac:spMkLst>
            <pc:docMk/>
            <pc:sldMk cId="3900876054" sldId="574"/>
            <ac:spMk id="21" creationId="{2E04A590-6CC2-C94F-AA67-6FB1BA2C1663}"/>
          </ac:spMkLst>
        </pc:spChg>
        <pc:spChg chg="mod">
          <ac:chgData name="Andreas Biørn-Hansen" userId="f3adb44c-04fb-439e-8fac-7dab2e9da3ac" providerId="ADAL" clId="{7AACD6C6-797A-0641-B8A3-52035E8BE6EF}" dt="2018-09-09T19:11:21.844" v="7266" actId="20577"/>
          <ac:spMkLst>
            <pc:docMk/>
            <pc:sldMk cId="3900876054" sldId="574"/>
            <ac:spMk id="24" creationId="{CB3A6031-A398-1D45-A5B2-D333A950943D}"/>
          </ac:spMkLst>
        </pc:spChg>
        <pc:spChg chg="add mod">
          <ac:chgData name="Andreas Biørn-Hansen" userId="f3adb44c-04fb-439e-8fac-7dab2e9da3ac" providerId="ADAL" clId="{7AACD6C6-797A-0641-B8A3-52035E8BE6EF}" dt="2018-09-09T19:13:05.240" v="7290" actId="14100"/>
          <ac:spMkLst>
            <pc:docMk/>
            <pc:sldMk cId="3900876054" sldId="574"/>
            <ac:spMk id="26" creationId="{75A23A37-F8E2-6647-9880-150241632D31}"/>
          </ac:spMkLst>
        </pc:spChg>
        <pc:spChg chg="add mod">
          <ac:chgData name="Andreas Biørn-Hansen" userId="f3adb44c-04fb-439e-8fac-7dab2e9da3ac" providerId="ADAL" clId="{7AACD6C6-797A-0641-B8A3-52035E8BE6EF}" dt="2018-09-10T07:10:58.132" v="8881" actId="1076"/>
          <ac:spMkLst>
            <pc:docMk/>
            <pc:sldMk cId="3900876054" sldId="574"/>
            <ac:spMk id="30" creationId="{D42BF87A-7308-704F-A8D4-5A049CF20D89}"/>
          </ac:spMkLst>
        </pc:spChg>
        <pc:spChg chg="mod">
          <ac:chgData name="Andreas Biørn-Hansen" userId="f3adb44c-04fb-439e-8fac-7dab2e9da3ac" providerId="ADAL" clId="{7AACD6C6-797A-0641-B8A3-52035E8BE6EF}" dt="2018-09-12T07:26:58.173" v="13769" actId="20577"/>
          <ac:spMkLst>
            <pc:docMk/>
            <pc:sldMk cId="3900876054" sldId="574"/>
            <ac:spMk id="32" creationId="{8A9ACC86-6EEA-8D43-970B-EA913E0E788C}"/>
          </ac:spMkLst>
        </pc:spChg>
        <pc:grpChg chg="del">
          <ac:chgData name="Andreas Biørn-Hansen" userId="f3adb44c-04fb-439e-8fac-7dab2e9da3ac" providerId="ADAL" clId="{7AACD6C6-797A-0641-B8A3-52035E8BE6EF}" dt="2018-09-09T19:00:01.636" v="6960" actId="478"/>
          <ac:grpSpMkLst>
            <pc:docMk/>
            <pc:sldMk cId="3900876054" sldId="574"/>
            <ac:grpSpMk id="3" creationId="{15647C64-E785-A44B-84F0-94EFE27B385C}"/>
          </ac:grpSpMkLst>
        </pc:grpChg>
        <pc:grpChg chg="add mod">
          <ac:chgData name="Andreas Biørn-Hansen" userId="f3adb44c-04fb-439e-8fac-7dab2e9da3ac" providerId="ADAL" clId="{7AACD6C6-797A-0641-B8A3-52035E8BE6EF}" dt="2018-09-09T19:09:14.729" v="7218" actId="164"/>
          <ac:grpSpMkLst>
            <pc:docMk/>
            <pc:sldMk cId="3900876054" sldId="574"/>
            <ac:grpSpMk id="19" creationId="{B119340D-7B0C-B943-A87F-E80EBA8DED82}"/>
          </ac:grpSpMkLst>
        </pc:grpChg>
        <pc:grpChg chg="add mod">
          <ac:chgData name="Andreas Biørn-Hansen" userId="f3adb44c-04fb-439e-8fac-7dab2e9da3ac" providerId="ADAL" clId="{7AACD6C6-797A-0641-B8A3-52035E8BE6EF}" dt="2018-09-12T07:27:05.453" v="13779" actId="1036"/>
          <ac:grpSpMkLst>
            <pc:docMk/>
            <pc:sldMk cId="3900876054" sldId="574"/>
            <ac:grpSpMk id="20" creationId="{D362E577-D994-314A-AD39-BF0D3C1B3C22}"/>
          </ac:grpSpMkLst>
        </pc:grpChg>
        <pc:grpChg chg="add mod">
          <ac:chgData name="Andreas Biørn-Hansen" userId="f3adb44c-04fb-439e-8fac-7dab2e9da3ac" providerId="ADAL" clId="{7AACD6C6-797A-0641-B8A3-52035E8BE6EF}" dt="2018-09-12T07:27:05.453" v="13779" actId="1036"/>
          <ac:grpSpMkLst>
            <pc:docMk/>
            <pc:sldMk cId="3900876054" sldId="574"/>
            <ac:grpSpMk id="23" creationId="{2675C137-7901-624D-9A48-F79B0C7C918A}"/>
          </ac:grpSpMkLst>
        </pc:grpChg>
        <pc:grpChg chg="add mod">
          <ac:chgData name="Andreas Biørn-Hansen" userId="f3adb44c-04fb-439e-8fac-7dab2e9da3ac" providerId="ADAL" clId="{7AACD6C6-797A-0641-B8A3-52035E8BE6EF}" dt="2018-09-12T07:27:05.453" v="13779" actId="1036"/>
          <ac:grpSpMkLst>
            <pc:docMk/>
            <pc:sldMk cId="3900876054" sldId="574"/>
            <ac:grpSpMk id="27" creationId="{22EA9F8C-9898-1641-9E5F-7435CDD69333}"/>
          </ac:grpSpMkLst>
        </pc:grpChg>
        <pc:grpChg chg="add del mod">
          <ac:chgData name="Andreas Biørn-Hansen" userId="f3adb44c-04fb-439e-8fac-7dab2e9da3ac" providerId="ADAL" clId="{7AACD6C6-797A-0641-B8A3-52035E8BE6EF}" dt="2018-09-12T07:26:58.695" v="13771"/>
          <ac:grpSpMkLst>
            <pc:docMk/>
            <pc:sldMk cId="3900876054" sldId="574"/>
            <ac:grpSpMk id="31" creationId="{A5FADD55-CEC9-834E-AEC7-1F41AFE44BC5}"/>
          </ac:grpSpMkLst>
        </pc:grpChg>
        <pc:cxnChg chg="add del mod">
          <ac:chgData name="Andreas Biørn-Hansen" userId="f3adb44c-04fb-439e-8fac-7dab2e9da3ac" providerId="ADAL" clId="{7AACD6C6-797A-0641-B8A3-52035E8BE6EF}" dt="2018-09-09T19:06:39.900" v="7165" actId="11529"/>
          <ac:cxnSpMkLst>
            <pc:docMk/>
            <pc:sldMk cId="3900876054" sldId="574"/>
            <ac:cxnSpMk id="4" creationId="{2E0C9C8C-9D40-B84E-85CA-AE4D06850ADA}"/>
          </ac:cxnSpMkLst>
        </pc:cxnChg>
        <pc:cxnChg chg="add mod">
          <ac:chgData name="Andreas Biørn-Hansen" userId="f3adb44c-04fb-439e-8fac-7dab2e9da3ac" providerId="ADAL" clId="{7AACD6C6-797A-0641-B8A3-52035E8BE6EF}" dt="2018-09-09T19:07:56.898" v="7200" actId="1076"/>
          <ac:cxnSpMkLst>
            <pc:docMk/>
            <pc:sldMk cId="3900876054" sldId="574"/>
            <ac:cxnSpMk id="6" creationId="{57533A2E-0524-164F-9FC9-1B4A444D733E}"/>
          </ac:cxnSpMkLst>
        </pc:cxnChg>
      </pc:sldChg>
      <pc:sldChg chg="addSp delSp modSp add addAnim delAnim modAnim">
        <pc:chgData name="Andreas Biørn-Hansen" userId="f3adb44c-04fb-439e-8fac-7dab2e9da3ac" providerId="ADAL" clId="{7AACD6C6-797A-0641-B8A3-52035E8BE6EF}" dt="2018-09-10T11:35:51.722" v="11170" actId="1037"/>
        <pc:sldMkLst>
          <pc:docMk/>
          <pc:sldMk cId="458019856" sldId="576"/>
        </pc:sldMkLst>
        <pc:spChg chg="add mod">
          <ac:chgData name="Andreas Biørn-Hansen" userId="f3adb44c-04fb-439e-8fac-7dab2e9da3ac" providerId="ADAL" clId="{7AACD6C6-797A-0641-B8A3-52035E8BE6EF}" dt="2018-09-10T06:24:41.612" v="8621" actId="164"/>
          <ac:spMkLst>
            <pc:docMk/>
            <pc:sldMk cId="458019856" sldId="576"/>
            <ac:spMk id="2" creationId="{E9EBC374-88D0-3743-959A-775AE886B9E5}"/>
          </ac:spMkLst>
        </pc:spChg>
        <pc:spChg chg="add mod">
          <ac:chgData name="Andreas Biørn-Hansen" userId="f3adb44c-04fb-439e-8fac-7dab2e9da3ac" providerId="ADAL" clId="{7AACD6C6-797A-0641-B8A3-52035E8BE6EF}" dt="2018-09-10T11:35:04.800" v="11115" actId="14100"/>
          <ac:spMkLst>
            <pc:docMk/>
            <pc:sldMk cId="458019856" sldId="576"/>
            <ac:spMk id="3" creationId="{3CE4BD9C-271A-3D4D-B306-0EB32DED2476}"/>
          </ac:spMkLst>
        </pc:spChg>
        <pc:spChg chg="mod">
          <ac:chgData name="Andreas Biørn-Hansen" userId="f3adb44c-04fb-439e-8fac-7dab2e9da3ac" providerId="ADAL" clId="{7AACD6C6-797A-0641-B8A3-52035E8BE6EF}" dt="2018-09-10T11:35:15.960" v="11128" actId="20577"/>
          <ac:spMkLst>
            <pc:docMk/>
            <pc:sldMk cId="458019856" sldId="576"/>
            <ac:spMk id="5" creationId="{D3CD6580-978F-5F41-90A4-D61EB6EBE1ED}"/>
          </ac:spMkLst>
        </pc:spChg>
        <pc:spChg chg="add mod">
          <ac:chgData name="Andreas Biørn-Hansen" userId="f3adb44c-04fb-439e-8fac-7dab2e9da3ac" providerId="ADAL" clId="{7AACD6C6-797A-0641-B8A3-52035E8BE6EF}" dt="2018-09-10T11:35:51.722" v="11170" actId="1037"/>
          <ac:spMkLst>
            <pc:docMk/>
            <pc:sldMk cId="458019856" sldId="576"/>
            <ac:spMk id="6" creationId="{B788205C-7EAA-EC4A-9770-0B7F961DC616}"/>
          </ac:spMkLst>
        </pc:spChg>
        <pc:spChg chg="add mod">
          <ac:chgData name="Andreas Biørn-Hansen" userId="f3adb44c-04fb-439e-8fac-7dab2e9da3ac" providerId="ADAL" clId="{7AACD6C6-797A-0641-B8A3-52035E8BE6EF}" dt="2018-09-10T06:24:52.361" v="8625" actId="164"/>
          <ac:spMkLst>
            <pc:docMk/>
            <pc:sldMk cId="458019856" sldId="576"/>
            <ac:spMk id="7" creationId="{3B93E480-720C-7646-91DE-245EF05525CB}"/>
          </ac:spMkLst>
        </pc:spChg>
        <pc:spChg chg="add mod">
          <ac:chgData name="Andreas Biørn-Hansen" userId="f3adb44c-04fb-439e-8fac-7dab2e9da3ac" providerId="ADAL" clId="{7AACD6C6-797A-0641-B8A3-52035E8BE6EF}" dt="2018-09-10T06:24:52.361" v="8625" actId="164"/>
          <ac:spMkLst>
            <pc:docMk/>
            <pc:sldMk cId="458019856" sldId="576"/>
            <ac:spMk id="9" creationId="{E771C1C2-B98E-F842-9401-1C28929ABEC0}"/>
          </ac:spMkLst>
        </pc:spChg>
        <pc:spChg chg="add mod">
          <ac:chgData name="Andreas Biørn-Hansen" userId="f3adb44c-04fb-439e-8fac-7dab2e9da3ac" providerId="ADAL" clId="{7AACD6C6-797A-0641-B8A3-52035E8BE6EF}" dt="2018-09-10T06:15:35.112" v="8618" actId="1076"/>
          <ac:spMkLst>
            <pc:docMk/>
            <pc:sldMk cId="458019856" sldId="576"/>
            <ac:spMk id="10" creationId="{968AE2EC-45CD-0E40-B5EF-3989ADE52577}"/>
          </ac:spMkLst>
        </pc:spChg>
        <pc:spChg chg="del">
          <ac:chgData name="Andreas Biørn-Hansen" userId="f3adb44c-04fb-439e-8fac-7dab2e9da3ac" providerId="ADAL" clId="{7AACD6C6-797A-0641-B8A3-52035E8BE6EF}" dt="2018-09-10T06:12:34.824" v="8431" actId="478"/>
          <ac:spMkLst>
            <pc:docMk/>
            <pc:sldMk cId="458019856" sldId="576"/>
            <ac:spMk id="27" creationId="{6774B17C-A847-D846-A5D4-290DA7DE2F4F}"/>
          </ac:spMkLst>
        </pc:spChg>
        <pc:spChg chg="del">
          <ac:chgData name="Andreas Biørn-Hansen" userId="f3adb44c-04fb-439e-8fac-7dab2e9da3ac" providerId="ADAL" clId="{7AACD6C6-797A-0641-B8A3-52035E8BE6EF}" dt="2018-09-10T06:12:33.031" v="8430" actId="478"/>
          <ac:spMkLst>
            <pc:docMk/>
            <pc:sldMk cId="458019856" sldId="576"/>
            <ac:spMk id="28" creationId="{6C5E6749-7799-4844-B561-62827D3D41E2}"/>
          </ac:spMkLst>
        </pc:spChg>
        <pc:grpChg chg="add mod">
          <ac:chgData name="Andreas Biørn-Hansen" userId="f3adb44c-04fb-439e-8fac-7dab2e9da3ac" providerId="ADAL" clId="{7AACD6C6-797A-0641-B8A3-52035E8BE6EF}" dt="2018-09-10T11:35:49.012" v="11158" actId="1038"/>
          <ac:grpSpMkLst>
            <pc:docMk/>
            <pc:sldMk cId="458019856" sldId="576"/>
            <ac:grpSpMk id="4" creationId="{BE894F18-1F4E-164D-BD74-30771D45044D}"/>
          </ac:grpSpMkLst>
        </pc:grpChg>
        <pc:grpChg chg="add mod">
          <ac:chgData name="Andreas Biørn-Hansen" userId="f3adb44c-04fb-439e-8fac-7dab2e9da3ac" providerId="ADAL" clId="{7AACD6C6-797A-0641-B8A3-52035E8BE6EF}" dt="2018-09-10T11:35:44.125" v="11149" actId="1076"/>
          <ac:grpSpMkLst>
            <pc:docMk/>
            <pc:sldMk cId="458019856" sldId="576"/>
            <ac:grpSpMk id="8" creationId="{2764FE02-6DC8-244F-8BB5-3A406E0AAD6E}"/>
          </ac:grpSpMkLst>
        </pc:grpChg>
      </pc:sldChg>
      <pc:sldChg chg="add">
        <pc:chgData name="Andreas Biørn-Hansen" userId="f3adb44c-04fb-439e-8fac-7dab2e9da3ac" providerId="ADAL" clId="{7AACD6C6-797A-0641-B8A3-52035E8BE6EF}" dt="2018-09-10T09:48:10.986" v="9851" actId="20577"/>
        <pc:sldMkLst>
          <pc:docMk/>
          <pc:sldMk cId="2746789576" sldId="577"/>
        </pc:sldMkLst>
      </pc:sldChg>
      <pc:sldChg chg="add">
        <pc:chgData name="Andreas Biørn-Hansen" userId="f3adb44c-04fb-439e-8fac-7dab2e9da3ac" providerId="ADAL" clId="{7AACD6C6-797A-0641-B8A3-52035E8BE6EF}" dt="2018-09-10T09:48:10.986" v="9851" actId="20577"/>
        <pc:sldMkLst>
          <pc:docMk/>
          <pc:sldMk cId="3575264161" sldId="578"/>
        </pc:sldMkLst>
      </pc:sldChg>
      <pc:sldChg chg="add modAnim">
        <pc:chgData name="Andreas Biørn-Hansen" userId="f3adb44c-04fb-439e-8fac-7dab2e9da3ac" providerId="ADAL" clId="{7AACD6C6-797A-0641-B8A3-52035E8BE6EF}" dt="2018-09-12T06:13:13.838" v="13592"/>
        <pc:sldMkLst>
          <pc:docMk/>
          <pc:sldMk cId="1585226531" sldId="579"/>
        </pc:sldMkLst>
      </pc:sldChg>
      <pc:sldChg chg="delSp modSp add">
        <pc:chgData name="Andreas Biørn-Hansen" userId="f3adb44c-04fb-439e-8fac-7dab2e9da3ac" providerId="ADAL" clId="{7AACD6C6-797A-0641-B8A3-52035E8BE6EF}" dt="2018-09-10T10:39:22.603" v="10338" actId="20577"/>
        <pc:sldMkLst>
          <pc:docMk/>
          <pc:sldMk cId="2411331216" sldId="580"/>
        </pc:sldMkLst>
        <pc:spChg chg="del">
          <ac:chgData name="Andreas Biørn-Hansen" userId="f3adb44c-04fb-439e-8fac-7dab2e9da3ac" providerId="ADAL" clId="{7AACD6C6-797A-0641-B8A3-52035E8BE6EF}" dt="2018-09-10T07:13:14.815" v="8889" actId="478"/>
          <ac:spMkLst>
            <pc:docMk/>
            <pc:sldMk cId="2411331216" sldId="580"/>
            <ac:spMk id="5" creationId="{87AAF62C-F433-604E-8339-74F61BEAE506}"/>
          </ac:spMkLst>
        </pc:spChg>
        <pc:spChg chg="del">
          <ac:chgData name="Andreas Biørn-Hansen" userId="f3adb44c-04fb-439e-8fac-7dab2e9da3ac" providerId="ADAL" clId="{7AACD6C6-797A-0641-B8A3-52035E8BE6EF}" dt="2018-09-10T07:13:14.815" v="8889" actId="478"/>
          <ac:spMkLst>
            <pc:docMk/>
            <pc:sldMk cId="2411331216" sldId="580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7AACD6C6-797A-0641-B8A3-52035E8BE6EF}" dt="2018-09-10T10:39:22.603" v="10338" actId="20577"/>
          <ac:spMkLst>
            <pc:docMk/>
            <pc:sldMk cId="2411331216" sldId="580"/>
            <ac:spMk id="56" creationId="{00000000-0000-0000-0000-000000000000}"/>
          </ac:spMkLst>
        </pc:spChg>
      </pc:sldChg>
      <pc:sldChg chg="addSp modSp add modAnim">
        <pc:chgData name="Andreas Biørn-Hansen" userId="f3adb44c-04fb-439e-8fac-7dab2e9da3ac" providerId="ADAL" clId="{7AACD6C6-797A-0641-B8A3-52035E8BE6EF}" dt="2018-09-10T09:44:08.182" v="9779" actId="20577"/>
        <pc:sldMkLst>
          <pc:docMk/>
          <pc:sldMk cId="105389000" sldId="582"/>
        </pc:sldMkLst>
        <pc:spChg chg="mod">
          <ac:chgData name="Andreas Biørn-Hansen" userId="f3adb44c-04fb-439e-8fac-7dab2e9da3ac" providerId="ADAL" clId="{7AACD6C6-797A-0641-B8A3-52035E8BE6EF}" dt="2018-09-10T09:44:06.538" v="9778" actId="20577"/>
          <ac:spMkLst>
            <pc:docMk/>
            <pc:sldMk cId="105389000" sldId="582"/>
            <ac:spMk id="3" creationId="{729F05DC-78FD-A74B-8DBF-45AC8FF919FC}"/>
          </ac:spMkLst>
        </pc:spChg>
        <pc:spChg chg="mod">
          <ac:chgData name="Andreas Biørn-Hansen" userId="f3adb44c-04fb-439e-8fac-7dab2e9da3ac" providerId="ADAL" clId="{7AACD6C6-797A-0641-B8A3-52035E8BE6EF}" dt="2018-09-10T09:44:08.182" v="9779" actId="20577"/>
          <ac:spMkLst>
            <pc:docMk/>
            <pc:sldMk cId="105389000" sldId="582"/>
            <ac:spMk id="6" creationId="{B5523AF0-8298-E44D-91CC-7CD4BF00BE4D}"/>
          </ac:spMkLst>
        </pc:spChg>
        <pc:spChg chg="mod">
          <ac:chgData name="Andreas Biørn-Hansen" userId="f3adb44c-04fb-439e-8fac-7dab2e9da3ac" providerId="ADAL" clId="{7AACD6C6-797A-0641-B8A3-52035E8BE6EF}" dt="2018-09-10T07:47:46.816" v="9071" actId="1037"/>
          <ac:spMkLst>
            <pc:docMk/>
            <pc:sldMk cId="105389000" sldId="582"/>
            <ac:spMk id="11" creationId="{8241A3D6-4965-3242-A31D-71F85817B223}"/>
          </ac:spMkLst>
        </pc:spChg>
        <pc:spChg chg="mod">
          <ac:chgData name="Andreas Biørn-Hansen" userId="f3adb44c-04fb-439e-8fac-7dab2e9da3ac" providerId="ADAL" clId="{7AACD6C6-797A-0641-B8A3-52035E8BE6EF}" dt="2018-09-10T08:25:11.686" v="9280" actId="20577"/>
          <ac:spMkLst>
            <pc:docMk/>
            <pc:sldMk cId="105389000" sldId="582"/>
            <ac:spMk id="16" creationId="{115EAEA5-2C2E-7742-AA15-2603422A8763}"/>
          </ac:spMkLst>
        </pc:spChg>
        <pc:spChg chg="mod">
          <ac:chgData name="Andreas Biørn-Hansen" userId="f3adb44c-04fb-439e-8fac-7dab2e9da3ac" providerId="ADAL" clId="{7AACD6C6-797A-0641-B8A3-52035E8BE6EF}" dt="2018-09-10T07:47:41.288" v="9068" actId="14100"/>
          <ac:spMkLst>
            <pc:docMk/>
            <pc:sldMk cId="105389000" sldId="582"/>
            <ac:spMk id="19" creationId="{9C863CAA-E371-B842-B711-D234A418C596}"/>
          </ac:spMkLst>
        </pc:spChg>
        <pc:grpChg chg="add mod">
          <ac:chgData name="Andreas Biørn-Hansen" userId="f3adb44c-04fb-439e-8fac-7dab2e9da3ac" providerId="ADAL" clId="{7AACD6C6-797A-0641-B8A3-52035E8BE6EF}" dt="2018-09-10T07:47:28.202" v="9066" actId="1076"/>
          <ac:grpSpMkLst>
            <pc:docMk/>
            <pc:sldMk cId="105389000" sldId="582"/>
            <ac:grpSpMk id="10" creationId="{DBCA0195-7073-0E47-9132-FE13DBD54494}"/>
          </ac:grpSpMkLst>
        </pc:grpChg>
        <pc:cxnChg chg="mod">
          <ac:chgData name="Andreas Biørn-Hansen" userId="f3adb44c-04fb-439e-8fac-7dab2e9da3ac" providerId="ADAL" clId="{7AACD6C6-797A-0641-B8A3-52035E8BE6EF}" dt="2018-09-10T07:47:46.816" v="9071" actId="1037"/>
          <ac:cxnSpMkLst>
            <pc:docMk/>
            <pc:sldMk cId="105389000" sldId="582"/>
            <ac:cxnSpMk id="14" creationId="{B32C4A59-B1D8-754C-9705-6DA6F3F58C88}"/>
          </ac:cxnSpMkLst>
        </pc:cxnChg>
        <pc:cxnChg chg="mod">
          <ac:chgData name="Andreas Biørn-Hansen" userId="f3adb44c-04fb-439e-8fac-7dab2e9da3ac" providerId="ADAL" clId="{7AACD6C6-797A-0641-B8A3-52035E8BE6EF}" dt="2018-09-10T07:47:46.816" v="9071" actId="1037"/>
          <ac:cxnSpMkLst>
            <pc:docMk/>
            <pc:sldMk cId="105389000" sldId="582"/>
            <ac:cxnSpMk id="15" creationId="{2097C6FB-B4DF-FE49-BB35-AAA8A6ADDC0C}"/>
          </ac:cxnSpMkLst>
        </pc:cxnChg>
        <pc:cxnChg chg="mod">
          <ac:chgData name="Andreas Biørn-Hansen" userId="f3adb44c-04fb-439e-8fac-7dab2e9da3ac" providerId="ADAL" clId="{7AACD6C6-797A-0641-B8A3-52035E8BE6EF}" dt="2018-09-10T07:47:36.421" v="9067" actId="1076"/>
          <ac:cxnSpMkLst>
            <pc:docMk/>
            <pc:sldMk cId="105389000" sldId="582"/>
            <ac:cxnSpMk id="18" creationId="{971B9873-E339-4844-9994-E70D5F0323EA}"/>
          </ac:cxnSpMkLst>
        </pc:cxnChg>
      </pc:sldChg>
      <pc:sldChg chg="addSp modSp add modAnim">
        <pc:chgData name="Andreas Biørn-Hansen" userId="f3adb44c-04fb-439e-8fac-7dab2e9da3ac" providerId="ADAL" clId="{7AACD6C6-797A-0641-B8A3-52035E8BE6EF}" dt="2018-09-10T10:45:10.034" v="10539" actId="20577"/>
        <pc:sldMkLst>
          <pc:docMk/>
          <pc:sldMk cId="2579141752" sldId="583"/>
        </pc:sldMkLst>
        <pc:spChg chg="add mod">
          <ac:chgData name="Andreas Biørn-Hansen" userId="f3adb44c-04fb-439e-8fac-7dab2e9da3ac" providerId="ADAL" clId="{7AACD6C6-797A-0641-B8A3-52035E8BE6EF}" dt="2018-09-10T10:43:02.913" v="10524" actId="20577"/>
          <ac:spMkLst>
            <pc:docMk/>
            <pc:sldMk cId="2579141752" sldId="583"/>
            <ac:spMk id="2" creationId="{3159B74A-74B8-E046-A186-8C2532CA4D94}"/>
          </ac:spMkLst>
        </pc:spChg>
        <pc:spChg chg="add mod">
          <ac:chgData name="Andreas Biørn-Hansen" userId="f3adb44c-04fb-439e-8fac-7dab2e9da3ac" providerId="ADAL" clId="{7AACD6C6-797A-0641-B8A3-52035E8BE6EF}" dt="2018-09-10T10:42:21.934" v="10508" actId="20577"/>
          <ac:spMkLst>
            <pc:docMk/>
            <pc:sldMk cId="2579141752" sldId="583"/>
            <ac:spMk id="3" creationId="{19BDDAD0-DC13-5A40-9863-09C881E5E4A6}"/>
          </ac:spMkLst>
        </pc:spChg>
        <pc:spChg chg="add mod">
          <ac:chgData name="Andreas Biørn-Hansen" userId="f3adb44c-04fb-439e-8fac-7dab2e9da3ac" providerId="ADAL" clId="{7AACD6C6-797A-0641-B8A3-52035E8BE6EF}" dt="2018-09-10T10:42:33.994" v="10513" actId="14100"/>
          <ac:spMkLst>
            <pc:docMk/>
            <pc:sldMk cId="2579141752" sldId="583"/>
            <ac:spMk id="4" creationId="{6B9AE4D2-A34D-4147-8C86-54CF22B62E27}"/>
          </ac:spMkLst>
        </pc:spChg>
        <pc:spChg chg="add mod">
          <ac:chgData name="Andreas Biørn-Hansen" userId="f3adb44c-04fb-439e-8fac-7dab2e9da3ac" providerId="ADAL" clId="{7AACD6C6-797A-0641-B8A3-52035E8BE6EF}" dt="2018-09-10T10:43:05.800" v="10525" actId="1076"/>
          <ac:spMkLst>
            <pc:docMk/>
            <pc:sldMk cId="2579141752" sldId="583"/>
            <ac:spMk id="5" creationId="{F8981588-3BD6-BC4D-A7C9-8C3D5BF2A5A1}"/>
          </ac:spMkLst>
        </pc:spChg>
        <pc:picChg chg="add mod">
          <ac:chgData name="Andreas Biørn-Hansen" userId="f3adb44c-04fb-439e-8fac-7dab2e9da3ac" providerId="ADAL" clId="{7AACD6C6-797A-0641-B8A3-52035E8BE6EF}" dt="2018-09-10T10:44:12.715" v="10529" actId="14100"/>
          <ac:picMkLst>
            <pc:docMk/>
            <pc:sldMk cId="2579141752" sldId="583"/>
            <ac:picMk id="6" creationId="{8D29F2BD-50E6-7E45-B8AB-ADD040A58C98}"/>
          </ac:picMkLst>
        </pc:picChg>
      </pc:sldChg>
      <pc:sldChg chg="addSp delSp modSp add modAnim">
        <pc:chgData name="Andreas Biørn-Hansen" userId="f3adb44c-04fb-439e-8fac-7dab2e9da3ac" providerId="ADAL" clId="{7AACD6C6-797A-0641-B8A3-52035E8BE6EF}" dt="2018-09-12T07:29:37.075" v="13789"/>
        <pc:sldMkLst>
          <pc:docMk/>
          <pc:sldMk cId="1656413775" sldId="585"/>
        </pc:sldMkLst>
        <pc:spChg chg="del">
          <ac:chgData name="Andreas Biørn-Hansen" userId="f3adb44c-04fb-439e-8fac-7dab2e9da3ac" providerId="ADAL" clId="{7AACD6C6-797A-0641-B8A3-52035E8BE6EF}" dt="2018-09-10T09:15:09.293" v="9621" actId="478"/>
          <ac:spMkLst>
            <pc:docMk/>
            <pc:sldMk cId="1656413775" sldId="585"/>
            <ac:spMk id="3" creationId="{729F05DC-78FD-A74B-8DBF-45AC8FF919FC}"/>
          </ac:spMkLst>
        </pc:spChg>
        <pc:spChg chg="add mod">
          <ac:chgData name="Andreas Biørn-Hansen" userId="f3adb44c-04fb-439e-8fac-7dab2e9da3ac" providerId="ADAL" clId="{7AACD6C6-797A-0641-B8A3-52035E8BE6EF}" dt="2018-09-10T09:15:47.960" v="9655" actId="113"/>
          <ac:spMkLst>
            <pc:docMk/>
            <pc:sldMk cId="1656413775" sldId="585"/>
            <ac:spMk id="9" creationId="{7D609C3C-3A7D-3F48-92D2-CF5D4CBFEB10}"/>
          </ac:spMkLst>
        </pc:spChg>
        <pc:spChg chg="mod">
          <ac:chgData name="Andreas Biørn-Hansen" userId="f3adb44c-04fb-439e-8fac-7dab2e9da3ac" providerId="ADAL" clId="{7AACD6C6-797A-0641-B8A3-52035E8BE6EF}" dt="2018-09-12T07:29:32.919" v="13786"/>
          <ac:spMkLst>
            <pc:docMk/>
            <pc:sldMk cId="1656413775" sldId="585"/>
            <ac:spMk id="16" creationId="{115EAEA5-2C2E-7742-AA15-2603422A8763}"/>
          </ac:spMkLst>
        </pc:spChg>
        <pc:grpChg chg="add del mod">
          <ac:chgData name="Andreas Biørn-Hansen" userId="f3adb44c-04fb-439e-8fac-7dab2e9da3ac" providerId="ADAL" clId="{7AACD6C6-797A-0641-B8A3-52035E8BE6EF}" dt="2018-09-12T07:29:32.919" v="13786"/>
          <ac:grpSpMkLst>
            <pc:docMk/>
            <pc:sldMk cId="1656413775" sldId="585"/>
            <ac:grpSpMk id="7" creationId="{CFA50522-9493-DD47-89E1-23C8FDD3FD9D}"/>
          </ac:grpSpMkLst>
        </pc:grpChg>
        <pc:cxnChg chg="add del mod">
          <ac:chgData name="Andreas Biørn-Hansen" userId="f3adb44c-04fb-439e-8fac-7dab2e9da3ac" providerId="ADAL" clId="{7AACD6C6-797A-0641-B8A3-52035E8BE6EF}" dt="2018-09-12T07:29:32.919" v="13786"/>
          <ac:cxnSpMkLst>
            <pc:docMk/>
            <pc:sldMk cId="1656413775" sldId="585"/>
            <ac:cxnSpMk id="4" creationId="{7EA3290E-7955-534D-B760-B4DFFA0D22FC}"/>
          </ac:cxnSpMkLst>
        </pc:cxnChg>
        <pc:cxnChg chg="add del mod">
          <ac:chgData name="Andreas Biørn-Hansen" userId="f3adb44c-04fb-439e-8fac-7dab2e9da3ac" providerId="ADAL" clId="{7AACD6C6-797A-0641-B8A3-52035E8BE6EF}" dt="2018-09-12T07:29:32.919" v="13786"/>
          <ac:cxnSpMkLst>
            <pc:docMk/>
            <pc:sldMk cId="1656413775" sldId="585"/>
            <ac:cxnSpMk id="6" creationId="{9EFE484B-4852-B848-801B-6D1D6338A9F4}"/>
          </ac:cxnSpMkLst>
        </pc:cxnChg>
        <pc:cxnChg chg="add">
          <ac:chgData name="Andreas Biørn-Hansen" userId="f3adb44c-04fb-439e-8fac-7dab2e9da3ac" providerId="ADAL" clId="{7AACD6C6-797A-0641-B8A3-52035E8BE6EF}" dt="2018-09-12T07:29:33.670" v="13787"/>
          <ac:cxnSpMkLst>
            <pc:docMk/>
            <pc:sldMk cId="1656413775" sldId="585"/>
            <ac:cxnSpMk id="8" creationId="{52FC5111-4AD1-314C-8669-F61B89F1FFBC}"/>
          </ac:cxnSpMkLst>
        </pc:cxnChg>
        <pc:cxnChg chg="add">
          <ac:chgData name="Andreas Biørn-Hansen" userId="f3adb44c-04fb-439e-8fac-7dab2e9da3ac" providerId="ADAL" clId="{7AACD6C6-797A-0641-B8A3-52035E8BE6EF}" dt="2018-09-12T07:29:33.670" v="13787"/>
          <ac:cxnSpMkLst>
            <pc:docMk/>
            <pc:sldMk cId="1656413775" sldId="585"/>
            <ac:cxnSpMk id="10" creationId="{586E7D97-4490-F448-BFEF-7514239D2DD4}"/>
          </ac:cxnSpMkLst>
        </pc:cxnChg>
      </pc:sldChg>
      <pc:sldChg chg="addSp delSp modSp add delAnim modAnim">
        <pc:chgData name="Andreas Biørn-Hansen" userId="f3adb44c-04fb-439e-8fac-7dab2e9da3ac" providerId="ADAL" clId="{7AACD6C6-797A-0641-B8A3-52035E8BE6EF}" dt="2018-09-10T10:52:54.200" v="10613" actId="20577"/>
        <pc:sldMkLst>
          <pc:docMk/>
          <pc:sldMk cId="884807129" sldId="586"/>
        </pc:sldMkLst>
        <pc:spChg chg="del">
          <ac:chgData name="Andreas Biørn-Hansen" userId="f3adb44c-04fb-439e-8fac-7dab2e9da3ac" providerId="ADAL" clId="{7AACD6C6-797A-0641-B8A3-52035E8BE6EF}" dt="2018-09-10T09:56:12.876" v="10017" actId="478"/>
          <ac:spMkLst>
            <pc:docMk/>
            <pc:sldMk cId="884807129" sldId="586"/>
            <ac:spMk id="2" creationId="{10870D6D-A669-924E-A74E-8689776484F0}"/>
          </ac:spMkLst>
        </pc:spChg>
        <pc:spChg chg="del">
          <ac:chgData name="Andreas Biørn-Hansen" userId="f3adb44c-04fb-439e-8fac-7dab2e9da3ac" providerId="ADAL" clId="{7AACD6C6-797A-0641-B8A3-52035E8BE6EF}" dt="2018-09-10T09:56:12.876" v="10017" actId="478"/>
          <ac:spMkLst>
            <pc:docMk/>
            <pc:sldMk cId="884807129" sldId="586"/>
            <ac:spMk id="3" creationId="{B7D56A17-D44D-B448-8F74-C98A296FDA2A}"/>
          </ac:spMkLst>
        </pc:spChg>
        <pc:spChg chg="mod">
          <ac:chgData name="Andreas Biørn-Hansen" userId="f3adb44c-04fb-439e-8fac-7dab2e9da3ac" providerId="ADAL" clId="{7AACD6C6-797A-0641-B8A3-52035E8BE6EF}" dt="2018-09-10T10:52:37.394" v="10605" actId="20577"/>
          <ac:spMkLst>
            <pc:docMk/>
            <pc:sldMk cId="884807129" sldId="586"/>
            <ac:spMk id="4" creationId="{806C9EFB-FAA6-DC47-890D-699AFDF2EB86}"/>
          </ac:spMkLst>
        </pc:spChg>
        <pc:spChg chg="mod">
          <ac:chgData name="Andreas Biørn-Hansen" userId="f3adb44c-04fb-439e-8fac-7dab2e9da3ac" providerId="ADAL" clId="{7AACD6C6-797A-0641-B8A3-52035E8BE6EF}" dt="2018-09-10T10:13:07.081" v="10157" actId="207"/>
          <ac:spMkLst>
            <pc:docMk/>
            <pc:sldMk cId="884807129" sldId="586"/>
            <ac:spMk id="5" creationId="{D3CD6580-978F-5F41-90A4-D61EB6EBE1ED}"/>
          </ac:spMkLst>
        </pc:spChg>
        <pc:spChg chg="add del mod">
          <ac:chgData name="Andreas Biørn-Hansen" userId="f3adb44c-04fb-439e-8fac-7dab2e9da3ac" providerId="ADAL" clId="{7AACD6C6-797A-0641-B8A3-52035E8BE6EF}" dt="2018-09-10T10:52:33.312" v="10604" actId="20577"/>
          <ac:spMkLst>
            <pc:docMk/>
            <pc:sldMk cId="884807129" sldId="586"/>
            <ac:spMk id="6" creationId="{BC3882F5-F049-ED4D-9658-5D0480ED7C39}"/>
          </ac:spMkLst>
        </pc:spChg>
        <pc:spChg chg="del">
          <ac:chgData name="Andreas Biørn-Hansen" userId="f3adb44c-04fb-439e-8fac-7dab2e9da3ac" providerId="ADAL" clId="{7AACD6C6-797A-0641-B8A3-52035E8BE6EF}" dt="2018-09-10T09:55:45.065" v="10000" actId="478"/>
          <ac:spMkLst>
            <pc:docMk/>
            <pc:sldMk cId="884807129" sldId="586"/>
            <ac:spMk id="7" creationId="{5536589A-A9E0-794E-8E48-BAB8C9A7DEC3}"/>
          </ac:spMkLst>
        </pc:spChg>
        <pc:spChg chg="del">
          <ac:chgData name="Andreas Biørn-Hansen" userId="f3adb44c-04fb-439e-8fac-7dab2e9da3ac" providerId="ADAL" clId="{7AACD6C6-797A-0641-B8A3-52035E8BE6EF}" dt="2018-09-10T09:55:45.065" v="10000" actId="478"/>
          <ac:spMkLst>
            <pc:docMk/>
            <pc:sldMk cId="884807129" sldId="586"/>
            <ac:spMk id="8" creationId="{6270D2F0-E89D-A745-8FFA-7BCE0B956483}"/>
          </ac:spMkLst>
        </pc:spChg>
        <pc:spChg chg="del">
          <ac:chgData name="Andreas Biørn-Hansen" userId="f3adb44c-04fb-439e-8fac-7dab2e9da3ac" providerId="ADAL" clId="{7AACD6C6-797A-0641-B8A3-52035E8BE6EF}" dt="2018-09-10T09:55:45.065" v="10000" actId="478"/>
          <ac:spMkLst>
            <pc:docMk/>
            <pc:sldMk cId="884807129" sldId="586"/>
            <ac:spMk id="9" creationId="{B4D064EF-A348-2348-8622-4FDF6C79B936}"/>
          </ac:spMkLst>
        </pc:spChg>
        <pc:spChg chg="del">
          <ac:chgData name="Andreas Biørn-Hansen" userId="f3adb44c-04fb-439e-8fac-7dab2e9da3ac" providerId="ADAL" clId="{7AACD6C6-797A-0641-B8A3-52035E8BE6EF}" dt="2018-09-10T09:55:45.065" v="10000" actId="478"/>
          <ac:spMkLst>
            <pc:docMk/>
            <pc:sldMk cId="884807129" sldId="586"/>
            <ac:spMk id="10" creationId="{5D9DDECB-F151-4745-A79A-EC0645398D79}"/>
          </ac:spMkLst>
        </pc:spChg>
        <pc:spChg chg="add mod">
          <ac:chgData name="Andreas Biørn-Hansen" userId="f3adb44c-04fb-439e-8fac-7dab2e9da3ac" providerId="ADAL" clId="{7AACD6C6-797A-0641-B8A3-52035E8BE6EF}" dt="2018-09-10T10:52:47.362" v="10612" actId="403"/>
          <ac:spMkLst>
            <pc:docMk/>
            <pc:sldMk cId="884807129" sldId="586"/>
            <ac:spMk id="11" creationId="{412E6D5C-196B-6A4B-B941-2BB8850A4174}"/>
          </ac:spMkLst>
        </pc:spChg>
        <pc:spChg chg="mod">
          <ac:chgData name="Andreas Biørn-Hansen" userId="f3adb44c-04fb-439e-8fac-7dab2e9da3ac" providerId="ADAL" clId="{7AACD6C6-797A-0641-B8A3-52035E8BE6EF}" dt="2018-09-10T10:33:58.287" v="10160" actId="113"/>
          <ac:spMkLst>
            <pc:docMk/>
            <pc:sldMk cId="884807129" sldId="586"/>
            <ac:spMk id="27" creationId="{6774B17C-A847-D846-A5D4-290DA7DE2F4F}"/>
          </ac:spMkLst>
        </pc:spChg>
      </pc:sldChg>
      <pc:sldChg chg="addSp modSp add modAnim">
        <pc:chgData name="Andreas Biørn-Hansen" userId="f3adb44c-04fb-439e-8fac-7dab2e9da3ac" providerId="ADAL" clId="{7AACD6C6-797A-0641-B8A3-52035E8BE6EF}" dt="2018-09-12T07:01:20.912" v="13627"/>
        <pc:sldMkLst>
          <pc:docMk/>
          <pc:sldMk cId="2960757864" sldId="587"/>
        </pc:sldMkLst>
        <pc:spChg chg="add mod">
          <ac:chgData name="Andreas Biørn-Hansen" userId="f3adb44c-04fb-439e-8fac-7dab2e9da3ac" providerId="ADAL" clId="{7AACD6C6-797A-0641-B8A3-52035E8BE6EF}" dt="2018-09-12T07:01:14.859" v="13625" actId="1076"/>
          <ac:spMkLst>
            <pc:docMk/>
            <pc:sldMk cId="2960757864" sldId="587"/>
            <ac:spMk id="2" creationId="{62270A67-F2A6-494A-8419-A803999C041C}"/>
          </ac:spMkLst>
        </pc:spChg>
        <pc:spChg chg="mod">
          <ac:chgData name="Andreas Biørn-Hansen" userId="f3adb44c-04fb-439e-8fac-7dab2e9da3ac" providerId="ADAL" clId="{7AACD6C6-797A-0641-B8A3-52035E8BE6EF}" dt="2018-09-12T07:01:05.282" v="13621" actId="20577"/>
          <ac:spMkLst>
            <pc:docMk/>
            <pc:sldMk cId="2960757864" sldId="587"/>
            <ac:spMk id="16" creationId="{115EAEA5-2C2E-7742-AA15-2603422A8763}"/>
          </ac:spMkLst>
        </pc:spChg>
      </pc:sldChg>
      <pc:sldChg chg="addSp delSp modSp add delAnim modAnim">
        <pc:chgData name="Andreas Biørn-Hansen" userId="f3adb44c-04fb-439e-8fac-7dab2e9da3ac" providerId="ADAL" clId="{7AACD6C6-797A-0641-B8A3-52035E8BE6EF}" dt="2018-09-10T13:41:17.994" v="11951" actId="114"/>
        <pc:sldMkLst>
          <pc:docMk/>
          <pc:sldMk cId="2723696822" sldId="588"/>
        </pc:sldMkLst>
        <pc:spChg chg="del topLvl">
          <ac:chgData name="Andreas Biørn-Hansen" userId="f3adb44c-04fb-439e-8fac-7dab2e9da3ac" providerId="ADAL" clId="{7AACD6C6-797A-0641-B8A3-52035E8BE6EF}" dt="2018-09-10T11:06:24.964" v="10617" actId="478"/>
          <ac:spMkLst>
            <pc:docMk/>
            <pc:sldMk cId="2723696822" sldId="588"/>
            <ac:spMk id="9" creationId="{5FB3A948-29AB-6245-B50E-781A94E62A64}"/>
          </ac:spMkLst>
        </pc:spChg>
        <pc:spChg chg="del topLvl">
          <ac:chgData name="Andreas Biørn-Hansen" userId="f3adb44c-04fb-439e-8fac-7dab2e9da3ac" providerId="ADAL" clId="{7AACD6C6-797A-0641-B8A3-52035E8BE6EF}" dt="2018-09-10T11:06:26.293" v="10618" actId="478"/>
          <ac:spMkLst>
            <pc:docMk/>
            <pc:sldMk cId="2723696822" sldId="588"/>
            <ac:spMk id="10" creationId="{D4017A79-CF01-854E-8EFD-0FE69B721AFB}"/>
          </ac:spMkLst>
        </pc:spChg>
        <pc:spChg chg="del">
          <ac:chgData name="Andreas Biørn-Hansen" userId="f3adb44c-04fb-439e-8fac-7dab2e9da3ac" providerId="ADAL" clId="{7AACD6C6-797A-0641-B8A3-52035E8BE6EF}" dt="2018-09-10T11:06:19.801" v="10615" actId="478"/>
          <ac:spMkLst>
            <pc:docMk/>
            <pc:sldMk cId="2723696822" sldId="588"/>
            <ac:spMk id="11" creationId="{9B1689D7-7695-3C4E-BF48-67B01B19739E}"/>
          </ac:spMkLst>
        </pc:spChg>
        <pc:spChg chg="add mod">
          <ac:chgData name="Andreas Biørn-Hansen" userId="f3adb44c-04fb-439e-8fac-7dab2e9da3ac" providerId="ADAL" clId="{7AACD6C6-797A-0641-B8A3-52035E8BE6EF}" dt="2018-09-10T13:41:17.994" v="11951" actId="114"/>
          <ac:spMkLst>
            <pc:docMk/>
            <pc:sldMk cId="2723696822" sldId="588"/>
            <ac:spMk id="12" creationId="{0FA90124-1B31-D44F-BDB7-ED5A78801249}"/>
          </ac:spMkLst>
        </pc:spChg>
        <pc:spChg chg="del">
          <ac:chgData name="Andreas Biørn-Hansen" userId="f3adb44c-04fb-439e-8fac-7dab2e9da3ac" providerId="ADAL" clId="{7AACD6C6-797A-0641-B8A3-52035E8BE6EF}" dt="2018-09-10T11:06:22.592" v="10616" actId="478"/>
          <ac:spMkLst>
            <pc:docMk/>
            <pc:sldMk cId="2723696822" sldId="588"/>
            <ac:spMk id="13" creationId="{B6CBEA20-BADD-2246-BCCA-314533BBD111}"/>
          </ac:spMkLst>
        </pc:spChg>
        <pc:spChg chg="mod">
          <ac:chgData name="Andreas Biørn-Hansen" userId="f3adb44c-04fb-439e-8fac-7dab2e9da3ac" providerId="ADAL" clId="{7AACD6C6-797A-0641-B8A3-52035E8BE6EF}" dt="2018-09-10T13:41:14.782" v="11950" actId="1076"/>
          <ac:spMkLst>
            <pc:docMk/>
            <pc:sldMk cId="2723696822" sldId="588"/>
            <ac:spMk id="16" creationId="{115EAEA5-2C2E-7742-AA15-2603422A8763}"/>
          </ac:spMkLst>
        </pc:spChg>
        <pc:grpChg chg="del">
          <ac:chgData name="Andreas Biørn-Hansen" userId="f3adb44c-04fb-439e-8fac-7dab2e9da3ac" providerId="ADAL" clId="{7AACD6C6-797A-0641-B8A3-52035E8BE6EF}" dt="2018-09-10T11:06:24.964" v="10617" actId="478"/>
          <ac:grpSpMkLst>
            <pc:docMk/>
            <pc:sldMk cId="2723696822" sldId="588"/>
            <ac:grpSpMk id="3" creationId="{15647C64-E785-A44B-84F0-94EFE27B385C}"/>
          </ac:grpSpMkLst>
        </pc:grpChg>
        <pc:picChg chg="add mod">
          <ac:chgData name="Andreas Biørn-Hansen" userId="f3adb44c-04fb-439e-8fac-7dab2e9da3ac" providerId="ADAL" clId="{7AACD6C6-797A-0641-B8A3-52035E8BE6EF}" dt="2018-09-10T11:06:48.252" v="10652" actId="14100"/>
          <ac:picMkLst>
            <pc:docMk/>
            <pc:sldMk cId="2723696822" sldId="588"/>
            <ac:picMk id="2" creationId="{51D074C7-9994-4345-93EC-031E713CCFD5}"/>
          </ac:picMkLst>
        </pc:picChg>
      </pc:sldChg>
      <pc:sldChg chg="addSp delSp modSp add ord delAnim modAnim">
        <pc:chgData name="Andreas Biørn-Hansen" userId="f3adb44c-04fb-439e-8fac-7dab2e9da3ac" providerId="ADAL" clId="{7AACD6C6-797A-0641-B8A3-52035E8BE6EF}" dt="2018-09-12T06:46:37.464" v="13595"/>
        <pc:sldMkLst>
          <pc:docMk/>
          <pc:sldMk cId="1439310222" sldId="589"/>
        </pc:sldMkLst>
        <pc:spChg chg="add mod">
          <ac:chgData name="Andreas Biørn-Hansen" userId="f3adb44c-04fb-439e-8fac-7dab2e9da3ac" providerId="ADAL" clId="{7AACD6C6-797A-0641-B8A3-52035E8BE6EF}" dt="2018-09-10T11:15:05.387" v="10998" actId="1035"/>
          <ac:spMkLst>
            <pc:docMk/>
            <pc:sldMk cId="1439310222" sldId="589"/>
            <ac:spMk id="3" creationId="{FAA718AE-44BC-AD4B-9FFB-C43F6D678E78}"/>
          </ac:spMkLst>
        </pc:spChg>
        <pc:spChg chg="add mod">
          <ac:chgData name="Andreas Biørn-Hansen" userId="f3adb44c-04fb-439e-8fac-7dab2e9da3ac" providerId="ADAL" clId="{7AACD6C6-797A-0641-B8A3-52035E8BE6EF}" dt="2018-09-10T11:15:39.685" v="11002" actId="14100"/>
          <ac:spMkLst>
            <pc:docMk/>
            <pc:sldMk cId="1439310222" sldId="589"/>
            <ac:spMk id="6" creationId="{3C702E1E-2A1E-4046-88AC-F4A476F90324}"/>
          </ac:spMkLst>
        </pc:spChg>
        <pc:spChg chg="add mod">
          <ac:chgData name="Andreas Biørn-Hansen" userId="f3adb44c-04fb-439e-8fac-7dab2e9da3ac" providerId="ADAL" clId="{7AACD6C6-797A-0641-B8A3-52035E8BE6EF}" dt="2018-09-10T11:15:47.397" v="11006" actId="14100"/>
          <ac:spMkLst>
            <pc:docMk/>
            <pc:sldMk cId="1439310222" sldId="589"/>
            <ac:spMk id="7" creationId="{6B34F2D1-68BE-9844-80D5-B88A39F51C1E}"/>
          </ac:spMkLst>
        </pc:spChg>
        <pc:spChg chg="add mod">
          <ac:chgData name="Andreas Biørn-Hansen" userId="f3adb44c-04fb-439e-8fac-7dab2e9da3ac" providerId="ADAL" clId="{7AACD6C6-797A-0641-B8A3-52035E8BE6EF}" dt="2018-09-10T11:15:51.664" v="11009" actId="14100"/>
          <ac:spMkLst>
            <pc:docMk/>
            <pc:sldMk cId="1439310222" sldId="589"/>
            <ac:spMk id="8" creationId="{F9774FA0-91F5-D74D-80ED-7BB9E44EB2DD}"/>
          </ac:spMkLst>
        </pc:spChg>
        <pc:spChg chg="add mod">
          <ac:chgData name="Andreas Biørn-Hansen" userId="f3adb44c-04fb-439e-8fac-7dab2e9da3ac" providerId="ADAL" clId="{7AACD6C6-797A-0641-B8A3-52035E8BE6EF}" dt="2018-09-10T11:15:57.758" v="11012" actId="14100"/>
          <ac:spMkLst>
            <pc:docMk/>
            <pc:sldMk cId="1439310222" sldId="589"/>
            <ac:spMk id="9" creationId="{89C483FD-E6BF-064C-BF30-CA1A2CAFA599}"/>
          </ac:spMkLst>
        </pc:spChg>
        <pc:spChg chg="add mod">
          <ac:chgData name="Andreas Biørn-Hansen" userId="f3adb44c-04fb-439e-8fac-7dab2e9da3ac" providerId="ADAL" clId="{7AACD6C6-797A-0641-B8A3-52035E8BE6EF}" dt="2018-09-10T11:16:04.280" v="11018" actId="14100"/>
          <ac:spMkLst>
            <pc:docMk/>
            <pc:sldMk cId="1439310222" sldId="589"/>
            <ac:spMk id="10" creationId="{D2A536F9-0221-EF40-8670-A038E066FB79}"/>
          </ac:spMkLst>
        </pc:spChg>
        <pc:spChg chg="add mod">
          <ac:chgData name="Andreas Biørn-Hansen" userId="f3adb44c-04fb-439e-8fac-7dab2e9da3ac" providerId="ADAL" clId="{7AACD6C6-797A-0641-B8A3-52035E8BE6EF}" dt="2018-09-10T11:16:09.269" v="11023" actId="1035"/>
          <ac:spMkLst>
            <pc:docMk/>
            <pc:sldMk cId="1439310222" sldId="589"/>
            <ac:spMk id="11" creationId="{9864ABB8-9379-7D44-B7A6-AEC63DF6A033}"/>
          </ac:spMkLst>
        </pc:spChg>
        <pc:spChg chg="mod">
          <ac:chgData name="Andreas Biørn-Hansen" userId="f3adb44c-04fb-439e-8fac-7dab2e9da3ac" providerId="ADAL" clId="{7AACD6C6-797A-0641-B8A3-52035E8BE6EF}" dt="2018-09-11T11:50:23.689" v="12649" actId="1076"/>
          <ac:spMkLst>
            <pc:docMk/>
            <pc:sldMk cId="1439310222" sldId="589"/>
            <ac:spMk id="12" creationId="{0FA90124-1B31-D44F-BDB7-ED5A78801249}"/>
          </ac:spMkLst>
        </pc:spChg>
        <pc:spChg chg="add mod">
          <ac:chgData name="Andreas Biørn-Hansen" userId="f3adb44c-04fb-439e-8fac-7dab2e9da3ac" providerId="ADAL" clId="{7AACD6C6-797A-0641-B8A3-52035E8BE6EF}" dt="2018-09-10T11:16:14.172" v="11026" actId="14100"/>
          <ac:spMkLst>
            <pc:docMk/>
            <pc:sldMk cId="1439310222" sldId="589"/>
            <ac:spMk id="13" creationId="{97F85DBA-DE1C-1E47-AB9D-E08F0FC9C618}"/>
          </ac:spMkLst>
        </pc:spChg>
        <pc:spChg chg="add mod">
          <ac:chgData name="Andreas Biørn-Hansen" userId="f3adb44c-04fb-439e-8fac-7dab2e9da3ac" providerId="ADAL" clId="{7AACD6C6-797A-0641-B8A3-52035E8BE6EF}" dt="2018-09-10T11:16:19.607" v="11029" actId="14100"/>
          <ac:spMkLst>
            <pc:docMk/>
            <pc:sldMk cId="1439310222" sldId="589"/>
            <ac:spMk id="14" creationId="{5F49D280-DD90-0848-8F71-55CB2D1D8620}"/>
          </ac:spMkLst>
        </pc:spChg>
        <pc:spChg chg="add del mod">
          <ac:chgData name="Andreas Biørn-Hansen" userId="f3adb44c-04fb-439e-8fac-7dab2e9da3ac" providerId="ADAL" clId="{7AACD6C6-797A-0641-B8A3-52035E8BE6EF}" dt="2018-09-10T11:16:51.199" v="11050" actId="478"/>
          <ac:spMkLst>
            <pc:docMk/>
            <pc:sldMk cId="1439310222" sldId="589"/>
            <ac:spMk id="15" creationId="{6BF930BA-5B20-DB4C-B989-DDD57D40FA6F}"/>
          </ac:spMkLst>
        </pc:spChg>
        <pc:spChg chg="mod">
          <ac:chgData name="Andreas Biørn-Hansen" userId="f3adb44c-04fb-439e-8fac-7dab2e9da3ac" providerId="ADAL" clId="{7AACD6C6-797A-0641-B8A3-52035E8BE6EF}" dt="2018-09-10T11:14:56.628" v="10993" actId="20577"/>
          <ac:spMkLst>
            <pc:docMk/>
            <pc:sldMk cId="1439310222" sldId="589"/>
            <ac:spMk id="16" creationId="{115EAEA5-2C2E-7742-AA15-2603422A8763}"/>
          </ac:spMkLst>
        </pc:spChg>
        <pc:picChg chg="del mod">
          <ac:chgData name="Andreas Biørn-Hansen" userId="f3adb44c-04fb-439e-8fac-7dab2e9da3ac" providerId="ADAL" clId="{7AACD6C6-797A-0641-B8A3-52035E8BE6EF}" dt="2018-09-10T11:09:14.306" v="10781" actId="478"/>
          <ac:picMkLst>
            <pc:docMk/>
            <pc:sldMk cId="1439310222" sldId="589"/>
            <ac:picMk id="2" creationId="{51D074C7-9994-4345-93EC-031E713CCFD5}"/>
          </ac:picMkLst>
        </pc:picChg>
      </pc:sldChg>
      <pc:sldChg chg="modSp add">
        <pc:chgData name="Andreas Biørn-Hansen" userId="f3adb44c-04fb-439e-8fac-7dab2e9da3ac" providerId="ADAL" clId="{7AACD6C6-797A-0641-B8A3-52035E8BE6EF}" dt="2018-09-12T06:23:30.714" v="13594" actId="20577"/>
        <pc:sldMkLst>
          <pc:docMk/>
          <pc:sldMk cId="1229615920" sldId="654"/>
        </pc:sldMkLst>
        <pc:spChg chg="mod">
          <ac:chgData name="Andreas Biørn-Hansen" userId="f3adb44c-04fb-439e-8fac-7dab2e9da3ac" providerId="ADAL" clId="{7AACD6C6-797A-0641-B8A3-52035E8BE6EF}" dt="2018-09-12T06:23:30.714" v="13594" actId="20577"/>
          <ac:spMkLst>
            <pc:docMk/>
            <pc:sldMk cId="1229615920" sldId="654"/>
            <ac:spMk id="27" creationId="{6774B17C-A847-D846-A5D4-290DA7DE2F4F}"/>
          </ac:spMkLst>
        </pc:spChg>
      </pc:sldChg>
      <pc:sldChg chg="add">
        <pc:chgData name="Andreas Biørn-Hansen" userId="f3adb44c-04fb-439e-8fac-7dab2e9da3ac" providerId="ADAL" clId="{7AACD6C6-797A-0641-B8A3-52035E8BE6EF}" dt="2018-09-10T11:37:11.546" v="11171" actId="20577"/>
        <pc:sldMkLst>
          <pc:docMk/>
          <pc:sldMk cId="971940683" sldId="655"/>
        </pc:sldMkLst>
      </pc:sldChg>
      <pc:sldChg chg="addSp delSp modSp add modAnim">
        <pc:chgData name="Andreas Biørn-Hansen" userId="f3adb44c-04fb-439e-8fac-7dab2e9da3ac" providerId="ADAL" clId="{7AACD6C6-797A-0641-B8A3-52035E8BE6EF}" dt="2018-09-11T20:19:10.834" v="13119"/>
        <pc:sldMkLst>
          <pc:docMk/>
          <pc:sldMk cId="147329573" sldId="656"/>
        </pc:sldMkLst>
        <pc:spChg chg="mod topLvl">
          <ac:chgData name="Andreas Biørn-Hansen" userId="f3adb44c-04fb-439e-8fac-7dab2e9da3ac" providerId="ADAL" clId="{7AACD6C6-797A-0641-B8A3-52035E8BE6EF}" dt="2018-09-11T20:14:53.707" v="13107" actId="165"/>
          <ac:spMkLst>
            <pc:docMk/>
            <pc:sldMk cId="147329573" sldId="656"/>
            <ac:spMk id="2" creationId="{49F24A1F-2F41-2049-8ECC-55B04B135FDA}"/>
          </ac:spMkLst>
        </pc:spChg>
        <pc:spChg chg="mod topLvl">
          <ac:chgData name="Andreas Biørn-Hansen" userId="f3adb44c-04fb-439e-8fac-7dab2e9da3ac" providerId="ADAL" clId="{7AACD6C6-797A-0641-B8A3-52035E8BE6EF}" dt="2018-09-11T20:14:53.707" v="13107" actId="165"/>
          <ac:spMkLst>
            <pc:docMk/>
            <pc:sldMk cId="147329573" sldId="656"/>
            <ac:spMk id="3" creationId="{024E662D-5A7E-EE47-A23E-59B37B22B551}"/>
          </ac:spMkLst>
        </pc:spChg>
        <pc:spChg chg="add mod">
          <ac:chgData name="Andreas Biørn-Hansen" userId="f3adb44c-04fb-439e-8fac-7dab2e9da3ac" providerId="ADAL" clId="{7AACD6C6-797A-0641-B8A3-52035E8BE6EF}" dt="2018-09-11T20:13:03.718" v="13088" actId="20577"/>
          <ac:spMkLst>
            <pc:docMk/>
            <pc:sldMk cId="147329573" sldId="656"/>
            <ac:spMk id="4" creationId="{46630059-A7A5-DD4A-8E37-F656DA0DB30D}"/>
          </ac:spMkLst>
        </pc:spChg>
        <pc:grpChg chg="add del mod">
          <ac:chgData name="Andreas Biørn-Hansen" userId="f3adb44c-04fb-439e-8fac-7dab2e9da3ac" providerId="ADAL" clId="{7AACD6C6-797A-0641-B8A3-52035E8BE6EF}" dt="2018-09-11T20:14:53.707" v="13107" actId="165"/>
          <ac:grpSpMkLst>
            <pc:docMk/>
            <pc:sldMk cId="147329573" sldId="656"/>
            <ac:grpSpMk id="6" creationId="{36A856C3-5330-8B43-B38D-1E45AC65979E}"/>
          </ac:grpSpMkLst>
        </pc:grpChg>
        <pc:picChg chg="add mod topLvl">
          <ac:chgData name="Andreas Biørn-Hansen" userId="f3adb44c-04fb-439e-8fac-7dab2e9da3ac" providerId="ADAL" clId="{7AACD6C6-797A-0641-B8A3-52035E8BE6EF}" dt="2018-09-11T20:14:53.707" v="13107" actId="165"/>
          <ac:picMkLst>
            <pc:docMk/>
            <pc:sldMk cId="147329573" sldId="656"/>
            <ac:picMk id="5" creationId="{8DCAA939-7DA3-A341-B515-C6A701165194}"/>
          </ac:picMkLst>
        </pc:picChg>
      </pc:sldChg>
      <pc:sldChg chg="delSp modSp add delAnim">
        <pc:chgData name="Andreas Biørn-Hansen" userId="f3adb44c-04fb-439e-8fac-7dab2e9da3ac" providerId="ADAL" clId="{7AACD6C6-797A-0641-B8A3-52035E8BE6EF}" dt="2018-09-10T13:33:07.365" v="11876" actId="20577"/>
        <pc:sldMkLst>
          <pc:docMk/>
          <pc:sldMk cId="1610185923" sldId="657"/>
        </pc:sldMkLst>
        <pc:spChg chg="del">
          <ac:chgData name="Andreas Biørn-Hansen" userId="f3adb44c-04fb-439e-8fac-7dab2e9da3ac" providerId="ADAL" clId="{7AACD6C6-797A-0641-B8A3-52035E8BE6EF}" dt="2018-09-10T13:31:25.124" v="11545" actId="478"/>
          <ac:spMkLst>
            <pc:docMk/>
            <pc:sldMk cId="1610185923" sldId="657"/>
            <ac:spMk id="3" creationId="{5F3047C1-B0C4-4F49-9847-4F8114AB0425}"/>
          </ac:spMkLst>
        </pc:spChg>
        <pc:spChg chg="del">
          <ac:chgData name="Andreas Biørn-Hansen" userId="f3adb44c-04fb-439e-8fac-7dab2e9da3ac" providerId="ADAL" clId="{7AACD6C6-797A-0641-B8A3-52035E8BE6EF}" dt="2018-09-10T13:31:26.608" v="11546" actId="478"/>
          <ac:spMkLst>
            <pc:docMk/>
            <pc:sldMk cId="1610185923" sldId="657"/>
            <ac:spMk id="4" creationId="{EDE83CC2-9225-AC4A-8D1F-C511EFF76556}"/>
          </ac:spMkLst>
        </pc:spChg>
        <pc:spChg chg="del">
          <ac:chgData name="Andreas Biørn-Hansen" userId="f3adb44c-04fb-439e-8fac-7dab2e9da3ac" providerId="ADAL" clId="{7AACD6C6-797A-0641-B8A3-52035E8BE6EF}" dt="2018-09-10T13:31:25.124" v="11545" actId="478"/>
          <ac:spMkLst>
            <pc:docMk/>
            <pc:sldMk cId="1610185923" sldId="657"/>
            <ac:spMk id="7" creationId="{78E3D57E-CAC5-4140-857B-F26951276407}"/>
          </ac:spMkLst>
        </pc:spChg>
        <pc:spChg chg="mod">
          <ac:chgData name="Andreas Biørn-Hansen" userId="f3adb44c-04fb-439e-8fac-7dab2e9da3ac" providerId="ADAL" clId="{7AACD6C6-797A-0641-B8A3-52035E8BE6EF}" dt="2018-09-10T13:33:07.365" v="11876" actId="20577"/>
          <ac:spMkLst>
            <pc:docMk/>
            <pc:sldMk cId="1610185923" sldId="657"/>
            <ac:spMk id="28" creationId="{6C5E6749-7799-4844-B561-62827D3D41E2}"/>
          </ac:spMkLst>
        </pc:spChg>
        <pc:picChg chg="del">
          <ac:chgData name="Andreas Biørn-Hansen" userId="f3adb44c-04fb-439e-8fac-7dab2e9da3ac" providerId="ADAL" clId="{7AACD6C6-797A-0641-B8A3-52035E8BE6EF}" dt="2018-09-10T13:31:23.353" v="11544" actId="478"/>
          <ac:picMkLst>
            <pc:docMk/>
            <pc:sldMk cId="1610185923" sldId="657"/>
            <ac:picMk id="2" creationId="{813426C5-B8A2-7F49-9591-999DA1F29ED1}"/>
          </ac:picMkLst>
        </pc:picChg>
      </pc:sldChg>
      <pc:sldChg chg="addSp delSp modSp add delAnim modAnim">
        <pc:chgData name="Andreas Biørn-Hansen" userId="f3adb44c-04fb-439e-8fac-7dab2e9da3ac" providerId="ADAL" clId="{7AACD6C6-797A-0641-B8A3-52035E8BE6EF}" dt="2018-09-12T07:14:16.656" v="13719"/>
        <pc:sldMkLst>
          <pc:docMk/>
          <pc:sldMk cId="1290157293" sldId="658"/>
        </pc:sldMkLst>
        <pc:spChg chg="del mod">
          <ac:chgData name="Andreas Biørn-Hansen" userId="f3adb44c-04fb-439e-8fac-7dab2e9da3ac" providerId="ADAL" clId="{7AACD6C6-797A-0641-B8A3-52035E8BE6EF}" dt="2018-09-10T14:31:04.859" v="12336" actId="478"/>
          <ac:spMkLst>
            <pc:docMk/>
            <pc:sldMk cId="1290157293" sldId="658"/>
            <ac:spMk id="2" creationId="{10870D6D-A669-924E-A74E-8689776484F0}"/>
          </ac:spMkLst>
        </pc:spChg>
        <pc:spChg chg="del">
          <ac:chgData name="Andreas Biørn-Hansen" userId="f3adb44c-04fb-439e-8fac-7dab2e9da3ac" providerId="ADAL" clId="{7AACD6C6-797A-0641-B8A3-52035E8BE6EF}" dt="2018-09-10T14:27:42.209" v="12089" actId="478"/>
          <ac:spMkLst>
            <pc:docMk/>
            <pc:sldMk cId="1290157293" sldId="658"/>
            <ac:spMk id="3" creationId="{B7D56A17-D44D-B448-8F74-C98A296FDA2A}"/>
          </ac:spMkLst>
        </pc:spChg>
        <pc:spChg chg="mod">
          <ac:chgData name="Andreas Biørn-Hansen" userId="f3adb44c-04fb-439e-8fac-7dab2e9da3ac" providerId="ADAL" clId="{7AACD6C6-797A-0641-B8A3-52035E8BE6EF}" dt="2018-09-10T14:29:07.167" v="12232" actId="20577"/>
          <ac:spMkLst>
            <pc:docMk/>
            <pc:sldMk cId="1290157293" sldId="658"/>
            <ac:spMk id="4" creationId="{806C9EFB-FAA6-DC47-890D-699AFDF2EB86}"/>
          </ac:spMkLst>
        </pc:spChg>
        <pc:spChg chg="mod">
          <ac:chgData name="Andreas Biørn-Hansen" userId="f3adb44c-04fb-439e-8fac-7dab2e9da3ac" providerId="ADAL" clId="{7AACD6C6-797A-0641-B8A3-52035E8BE6EF}" dt="2018-09-10T14:31:13.160" v="12338" actId="207"/>
          <ac:spMkLst>
            <pc:docMk/>
            <pc:sldMk cId="1290157293" sldId="658"/>
            <ac:spMk id="5" creationId="{D3CD6580-978F-5F41-90A4-D61EB6EBE1ED}"/>
          </ac:spMkLst>
        </pc:spChg>
        <pc:spChg chg="del">
          <ac:chgData name="Andreas Biørn-Hansen" userId="f3adb44c-04fb-439e-8fac-7dab2e9da3ac" providerId="ADAL" clId="{7AACD6C6-797A-0641-B8A3-52035E8BE6EF}" dt="2018-09-10T14:27:20.281" v="12057" actId="478"/>
          <ac:spMkLst>
            <pc:docMk/>
            <pc:sldMk cId="1290157293" sldId="658"/>
            <ac:spMk id="7" creationId="{5536589A-A9E0-794E-8E48-BAB8C9A7DEC3}"/>
          </ac:spMkLst>
        </pc:spChg>
        <pc:spChg chg="del">
          <ac:chgData name="Andreas Biørn-Hansen" userId="f3adb44c-04fb-439e-8fac-7dab2e9da3ac" providerId="ADAL" clId="{7AACD6C6-797A-0641-B8A3-52035E8BE6EF}" dt="2018-09-10T14:27:20.281" v="12057" actId="478"/>
          <ac:spMkLst>
            <pc:docMk/>
            <pc:sldMk cId="1290157293" sldId="658"/>
            <ac:spMk id="8" creationId="{6270D2F0-E89D-A745-8FFA-7BCE0B956483}"/>
          </ac:spMkLst>
        </pc:spChg>
        <pc:spChg chg="del">
          <ac:chgData name="Andreas Biørn-Hansen" userId="f3adb44c-04fb-439e-8fac-7dab2e9da3ac" providerId="ADAL" clId="{7AACD6C6-797A-0641-B8A3-52035E8BE6EF}" dt="2018-09-10T14:27:20.281" v="12057" actId="478"/>
          <ac:spMkLst>
            <pc:docMk/>
            <pc:sldMk cId="1290157293" sldId="658"/>
            <ac:spMk id="9" creationId="{B4D064EF-A348-2348-8622-4FDF6C79B936}"/>
          </ac:spMkLst>
        </pc:spChg>
        <pc:spChg chg="del">
          <ac:chgData name="Andreas Biørn-Hansen" userId="f3adb44c-04fb-439e-8fac-7dab2e9da3ac" providerId="ADAL" clId="{7AACD6C6-797A-0641-B8A3-52035E8BE6EF}" dt="2018-09-10T14:27:20.281" v="12057" actId="478"/>
          <ac:spMkLst>
            <pc:docMk/>
            <pc:sldMk cId="1290157293" sldId="658"/>
            <ac:spMk id="10" creationId="{5D9DDECB-F151-4745-A79A-EC0645398D79}"/>
          </ac:spMkLst>
        </pc:spChg>
        <pc:spChg chg="add mod">
          <ac:chgData name="Andreas Biørn-Hansen" userId="f3adb44c-04fb-439e-8fac-7dab2e9da3ac" providerId="ADAL" clId="{7AACD6C6-797A-0641-B8A3-52035E8BE6EF}" dt="2018-09-10T14:31:25.430" v="12340" actId="164"/>
          <ac:spMkLst>
            <pc:docMk/>
            <pc:sldMk cId="1290157293" sldId="658"/>
            <ac:spMk id="12" creationId="{1D27A4F5-D6BB-AF48-B97C-841233C03AE9}"/>
          </ac:spMkLst>
        </pc:spChg>
        <pc:spChg chg="add del mod">
          <ac:chgData name="Andreas Biørn-Hansen" userId="f3adb44c-04fb-439e-8fac-7dab2e9da3ac" providerId="ADAL" clId="{7AACD6C6-797A-0641-B8A3-52035E8BE6EF}" dt="2018-09-10T14:31:25.430" v="12340" actId="164"/>
          <ac:spMkLst>
            <pc:docMk/>
            <pc:sldMk cId="1290157293" sldId="658"/>
            <ac:spMk id="13" creationId="{14C07FEF-0003-8F40-A516-63182F9A4C83}"/>
          </ac:spMkLst>
        </pc:spChg>
        <pc:spChg chg="add mod">
          <ac:chgData name="Andreas Biørn-Hansen" userId="f3adb44c-04fb-439e-8fac-7dab2e9da3ac" providerId="ADAL" clId="{7AACD6C6-797A-0641-B8A3-52035E8BE6EF}" dt="2018-09-10T14:31:36.455" v="12342" actId="164"/>
          <ac:spMkLst>
            <pc:docMk/>
            <pc:sldMk cId="1290157293" sldId="658"/>
            <ac:spMk id="14" creationId="{B14BA874-F419-024E-B290-6D843673F2EB}"/>
          </ac:spMkLst>
        </pc:spChg>
        <pc:spChg chg="add mod">
          <ac:chgData name="Andreas Biørn-Hansen" userId="f3adb44c-04fb-439e-8fac-7dab2e9da3ac" providerId="ADAL" clId="{7AACD6C6-797A-0641-B8A3-52035E8BE6EF}" dt="2018-09-10T14:31:36.455" v="12342" actId="164"/>
          <ac:spMkLst>
            <pc:docMk/>
            <pc:sldMk cId="1290157293" sldId="658"/>
            <ac:spMk id="15" creationId="{93FE6BB2-2267-6F42-9937-CB7C4663D59C}"/>
          </ac:spMkLst>
        </pc:spChg>
        <pc:spChg chg="mod">
          <ac:chgData name="Andreas Biørn-Hansen" userId="f3adb44c-04fb-439e-8fac-7dab2e9da3ac" providerId="ADAL" clId="{7AACD6C6-797A-0641-B8A3-52035E8BE6EF}" dt="2018-09-10T14:27:02.868" v="11972" actId="20577"/>
          <ac:spMkLst>
            <pc:docMk/>
            <pc:sldMk cId="1290157293" sldId="658"/>
            <ac:spMk id="27" creationId="{6774B17C-A847-D846-A5D4-290DA7DE2F4F}"/>
          </ac:spMkLst>
        </pc:spChg>
        <pc:spChg chg="mod">
          <ac:chgData name="Andreas Biørn-Hansen" userId="f3adb44c-04fb-439e-8fac-7dab2e9da3ac" providerId="ADAL" clId="{7AACD6C6-797A-0641-B8A3-52035E8BE6EF}" dt="2018-09-10T14:30:13.717" v="12319" actId="20577"/>
          <ac:spMkLst>
            <pc:docMk/>
            <pc:sldMk cId="1290157293" sldId="658"/>
            <ac:spMk id="28" creationId="{6C5E6749-7799-4844-B561-62827D3D41E2}"/>
          </ac:spMkLst>
        </pc:spChg>
        <pc:grpChg chg="add mod">
          <ac:chgData name="Andreas Biørn-Hansen" userId="f3adb44c-04fb-439e-8fac-7dab2e9da3ac" providerId="ADAL" clId="{7AACD6C6-797A-0641-B8A3-52035E8BE6EF}" dt="2018-09-10T14:31:25.430" v="12340" actId="164"/>
          <ac:grpSpMkLst>
            <pc:docMk/>
            <pc:sldMk cId="1290157293" sldId="658"/>
            <ac:grpSpMk id="6" creationId="{066CFB55-A75E-004B-AAEA-1BA8139DAEFD}"/>
          </ac:grpSpMkLst>
        </pc:grpChg>
        <pc:grpChg chg="add mod">
          <ac:chgData name="Andreas Biørn-Hansen" userId="f3adb44c-04fb-439e-8fac-7dab2e9da3ac" providerId="ADAL" clId="{7AACD6C6-797A-0641-B8A3-52035E8BE6EF}" dt="2018-09-10T14:31:36.455" v="12342" actId="164"/>
          <ac:grpSpMkLst>
            <pc:docMk/>
            <pc:sldMk cId="1290157293" sldId="658"/>
            <ac:grpSpMk id="11" creationId="{C74F93A3-0764-9844-B7BD-7E7ED121F9DD}"/>
          </ac:grpSpMkLst>
        </pc:grpChg>
      </pc:sldChg>
      <pc:sldChg chg="addSp delSp modSp add delAnim modAnim">
        <pc:chgData name="Andreas Biørn-Hansen" userId="f3adb44c-04fb-439e-8fac-7dab2e9da3ac" providerId="ADAL" clId="{7AACD6C6-797A-0641-B8A3-52035E8BE6EF}" dt="2018-09-11T06:51:24.993" v="12522" actId="1036"/>
        <pc:sldMkLst>
          <pc:docMk/>
          <pc:sldMk cId="1824292553" sldId="659"/>
        </pc:sldMkLst>
        <pc:spChg chg="add mod">
          <ac:chgData name="Andreas Biørn-Hansen" userId="f3adb44c-04fb-439e-8fac-7dab2e9da3ac" providerId="ADAL" clId="{7AACD6C6-797A-0641-B8A3-52035E8BE6EF}" dt="2018-09-11T06:50:50.448" v="12501" actId="1076"/>
          <ac:spMkLst>
            <pc:docMk/>
            <pc:sldMk cId="1824292553" sldId="659"/>
            <ac:spMk id="5" creationId="{C99E4CCE-BDE7-E548-AD02-B018743931BA}"/>
          </ac:spMkLst>
        </pc:spChg>
        <pc:spChg chg="add mod">
          <ac:chgData name="Andreas Biørn-Hansen" userId="f3adb44c-04fb-439e-8fac-7dab2e9da3ac" providerId="ADAL" clId="{7AACD6C6-797A-0641-B8A3-52035E8BE6EF}" dt="2018-09-11T06:50:56.029" v="12504" actId="14100"/>
          <ac:spMkLst>
            <pc:docMk/>
            <pc:sldMk cId="1824292553" sldId="659"/>
            <ac:spMk id="6" creationId="{54E9D8C6-2A95-9944-886A-D9691F66193A}"/>
          </ac:spMkLst>
        </pc:spChg>
        <pc:spChg chg="mod">
          <ac:chgData name="Andreas Biørn-Hansen" userId="f3adb44c-04fb-439e-8fac-7dab2e9da3ac" providerId="ADAL" clId="{7AACD6C6-797A-0641-B8A3-52035E8BE6EF}" dt="2018-09-11T06:51:24.993" v="12522" actId="1036"/>
          <ac:spMkLst>
            <pc:docMk/>
            <pc:sldMk cId="1824292553" sldId="659"/>
            <ac:spMk id="12" creationId="{0FA90124-1B31-D44F-BDB7-ED5A78801249}"/>
          </ac:spMkLst>
        </pc:spChg>
        <pc:spChg chg="mod">
          <ac:chgData name="Andreas Biørn-Hansen" userId="f3adb44c-04fb-439e-8fac-7dab2e9da3ac" providerId="ADAL" clId="{7AACD6C6-797A-0641-B8A3-52035E8BE6EF}" dt="2018-09-11T06:50:35.909" v="12499" actId="207"/>
          <ac:spMkLst>
            <pc:docMk/>
            <pc:sldMk cId="1824292553" sldId="659"/>
            <ac:spMk id="16" creationId="{115EAEA5-2C2E-7742-AA15-2603422A8763}"/>
          </ac:spMkLst>
        </pc:spChg>
        <pc:picChg chg="del">
          <ac:chgData name="Andreas Biørn-Hansen" userId="f3adb44c-04fb-439e-8fac-7dab2e9da3ac" providerId="ADAL" clId="{7AACD6C6-797A-0641-B8A3-52035E8BE6EF}" dt="2018-09-11T06:50:25.315" v="12480" actId="478"/>
          <ac:picMkLst>
            <pc:docMk/>
            <pc:sldMk cId="1824292553" sldId="659"/>
            <ac:picMk id="2" creationId="{51D074C7-9994-4345-93EC-031E713CCFD5}"/>
          </ac:picMkLst>
        </pc:picChg>
      </pc:sldChg>
      <pc:sldChg chg="add del">
        <pc:chgData name="Andreas Biørn-Hansen" userId="f3adb44c-04fb-439e-8fac-7dab2e9da3ac" providerId="ADAL" clId="{7AACD6C6-797A-0641-B8A3-52035E8BE6EF}" dt="2018-09-11T08:40:24.142" v="12524" actId="20577"/>
        <pc:sldMkLst>
          <pc:docMk/>
          <pc:sldMk cId="77634028" sldId="660"/>
        </pc:sldMkLst>
      </pc:sldChg>
      <pc:sldChg chg="add del">
        <pc:chgData name="Andreas Biørn-Hansen" userId="f3adb44c-04fb-439e-8fac-7dab2e9da3ac" providerId="ADAL" clId="{7AACD6C6-797A-0641-B8A3-52035E8BE6EF}" dt="2018-09-11T15:36:27.893" v="12804" actId="2696"/>
        <pc:sldMkLst>
          <pc:docMk/>
          <pc:sldMk cId="134772864" sldId="660"/>
        </pc:sldMkLst>
      </pc:sldChg>
      <pc:sldChg chg="modSp add">
        <pc:chgData name="Andreas Biørn-Hansen" userId="f3adb44c-04fb-439e-8fac-7dab2e9da3ac" providerId="ADAL" clId="{7AACD6C6-797A-0641-B8A3-52035E8BE6EF}" dt="2018-09-11T17:37:21.917" v="12910" actId="113"/>
        <pc:sldMkLst>
          <pc:docMk/>
          <pc:sldMk cId="2557177293" sldId="661"/>
        </pc:sldMkLst>
        <pc:spChg chg="mod">
          <ac:chgData name="Andreas Biørn-Hansen" userId="f3adb44c-04fb-439e-8fac-7dab2e9da3ac" providerId="ADAL" clId="{7AACD6C6-797A-0641-B8A3-52035E8BE6EF}" dt="2018-09-11T15:37:09.607" v="12909" actId="20577"/>
          <ac:spMkLst>
            <pc:docMk/>
            <pc:sldMk cId="2557177293" sldId="661"/>
            <ac:spMk id="2" creationId="{49F24A1F-2F41-2049-8ECC-55B04B135FDA}"/>
          </ac:spMkLst>
        </pc:spChg>
        <pc:spChg chg="mod">
          <ac:chgData name="Andreas Biørn-Hansen" userId="f3adb44c-04fb-439e-8fac-7dab2e9da3ac" providerId="ADAL" clId="{7AACD6C6-797A-0641-B8A3-52035E8BE6EF}" dt="2018-09-11T17:37:21.917" v="12910" actId="113"/>
          <ac:spMkLst>
            <pc:docMk/>
            <pc:sldMk cId="2557177293" sldId="661"/>
            <ac:spMk id="3" creationId="{024E662D-5A7E-EE47-A23E-59B37B22B551}"/>
          </ac:spMkLst>
        </pc:spChg>
      </pc:sldChg>
      <pc:sldChg chg="addSp delSp modSp add addAnim delAnim modAnim">
        <pc:chgData name="Andreas Biørn-Hansen" userId="f3adb44c-04fb-439e-8fac-7dab2e9da3ac" providerId="ADAL" clId="{7AACD6C6-797A-0641-B8A3-52035E8BE6EF}" dt="2018-09-12T07:48:24.706" v="13873"/>
        <pc:sldMkLst>
          <pc:docMk/>
          <pc:sldMk cId="3755751594" sldId="662"/>
        </pc:sldMkLst>
        <pc:spChg chg="mod">
          <ac:chgData name="Andreas Biørn-Hansen" userId="f3adb44c-04fb-439e-8fac-7dab2e9da3ac" providerId="ADAL" clId="{7AACD6C6-797A-0641-B8A3-52035E8BE6EF}" dt="2018-09-12T05:56:40.597" v="13175" actId="20577"/>
          <ac:spMkLst>
            <pc:docMk/>
            <pc:sldMk cId="3755751594" sldId="662"/>
            <ac:spMk id="2" creationId="{B8364CA4-3502-C045-BDB8-309018A9A135}"/>
          </ac:spMkLst>
        </pc:spChg>
        <pc:spChg chg="add mod">
          <ac:chgData name="Andreas Biørn-Hansen" userId="f3adb44c-04fb-439e-8fac-7dab2e9da3ac" providerId="ADAL" clId="{7AACD6C6-797A-0641-B8A3-52035E8BE6EF}" dt="2018-09-12T07:12:36.561" v="13643" actId="1076"/>
          <ac:spMkLst>
            <pc:docMk/>
            <pc:sldMk cId="3755751594" sldId="662"/>
            <ac:spMk id="3" creationId="{975F725F-E89E-374F-81B9-7E4F8D8CB6F7}"/>
          </ac:spMkLst>
        </pc:spChg>
        <pc:spChg chg="mod">
          <ac:chgData name="Andreas Biørn-Hansen" userId="f3adb44c-04fb-439e-8fac-7dab2e9da3ac" providerId="ADAL" clId="{7AACD6C6-797A-0641-B8A3-52035E8BE6EF}" dt="2018-09-12T06:00:13.612" v="13460" actId="313"/>
          <ac:spMkLst>
            <pc:docMk/>
            <pc:sldMk cId="3755751594" sldId="662"/>
            <ac:spMk id="5" creationId="{D3CD6580-978F-5F41-90A4-D61EB6EBE1ED}"/>
          </ac:spMkLst>
        </pc:spChg>
        <pc:spChg chg="del">
          <ac:chgData name="Andreas Biørn-Hansen" userId="f3adb44c-04fb-439e-8fac-7dab2e9da3ac" providerId="ADAL" clId="{7AACD6C6-797A-0641-B8A3-52035E8BE6EF}" dt="2018-09-12T05:56:28.603" v="13121" actId="478"/>
          <ac:spMkLst>
            <pc:docMk/>
            <pc:sldMk cId="3755751594" sldId="662"/>
            <ac:spMk id="28" creationId="{6C5E6749-7799-4844-B561-62827D3D41E2}"/>
          </ac:spMkLst>
        </pc:spChg>
      </pc:sldChg>
      <pc:sldChg chg="addSp modSp add addAnim delAnim modAnim">
        <pc:chgData name="Andreas Biørn-Hansen" userId="f3adb44c-04fb-439e-8fac-7dab2e9da3ac" providerId="ADAL" clId="{7AACD6C6-797A-0641-B8A3-52035E8BE6EF}" dt="2018-09-12T07:48:22.024" v="13872"/>
        <pc:sldMkLst>
          <pc:docMk/>
          <pc:sldMk cId="1099683600" sldId="663"/>
        </pc:sldMkLst>
        <pc:spChg chg="mod">
          <ac:chgData name="Andreas Biørn-Hansen" userId="f3adb44c-04fb-439e-8fac-7dab2e9da3ac" providerId="ADAL" clId="{7AACD6C6-797A-0641-B8A3-52035E8BE6EF}" dt="2018-09-12T06:01:01.922" v="13531" actId="20577"/>
          <ac:spMkLst>
            <pc:docMk/>
            <pc:sldMk cId="1099683600" sldId="663"/>
            <ac:spMk id="2" creationId="{B8364CA4-3502-C045-BDB8-309018A9A135}"/>
          </ac:spMkLst>
        </pc:spChg>
        <pc:spChg chg="add mod">
          <ac:chgData name="Andreas Biørn-Hansen" userId="f3adb44c-04fb-439e-8fac-7dab2e9da3ac" providerId="ADAL" clId="{7AACD6C6-797A-0641-B8A3-52035E8BE6EF}" dt="2018-09-12T07:13:20.500" v="13661" actId="403"/>
          <ac:spMkLst>
            <pc:docMk/>
            <pc:sldMk cId="1099683600" sldId="663"/>
            <ac:spMk id="3" creationId="{73B00EBD-CE59-7C40-8416-EC4241FEAE57}"/>
          </ac:spMkLst>
        </pc:spChg>
        <pc:spChg chg="mod">
          <ac:chgData name="Andreas Biørn-Hansen" userId="f3adb44c-04fb-439e-8fac-7dab2e9da3ac" providerId="ADAL" clId="{7AACD6C6-797A-0641-B8A3-52035E8BE6EF}" dt="2018-09-12T06:01:53.763" v="13584" actId="207"/>
          <ac:spMkLst>
            <pc:docMk/>
            <pc:sldMk cId="1099683600" sldId="663"/>
            <ac:spMk id="5" creationId="{D3CD6580-978F-5F41-90A4-D61EB6EBE1ED}"/>
          </ac:spMkLst>
        </pc:spChg>
      </pc:sldChg>
      <pc:sldChg chg="addSp delSp modSp add del ord">
        <pc:chgData name="Andreas Biørn-Hansen" userId="f3adb44c-04fb-439e-8fac-7dab2e9da3ac" providerId="ADAL" clId="{7AACD6C6-797A-0641-B8A3-52035E8BE6EF}" dt="2018-09-12T11:31:06.673" v="14136" actId="2696"/>
        <pc:sldMkLst>
          <pc:docMk/>
          <pc:sldMk cId="3772217989" sldId="664"/>
        </pc:sldMkLst>
        <pc:spChg chg="mod">
          <ac:chgData name="Andreas Biørn-Hansen" userId="f3adb44c-04fb-439e-8fac-7dab2e9da3ac" providerId="ADAL" clId="{7AACD6C6-797A-0641-B8A3-52035E8BE6EF}" dt="2018-09-12T11:30:44.916" v="14132" actId="1076"/>
          <ac:spMkLst>
            <pc:docMk/>
            <pc:sldMk cId="3772217989" sldId="664"/>
            <ac:spMk id="2" creationId="{B8364CA4-3502-C045-BDB8-309018A9A135}"/>
          </ac:spMkLst>
        </pc:spChg>
        <pc:spChg chg="add del">
          <ac:chgData name="Andreas Biørn-Hansen" userId="f3adb44c-04fb-439e-8fac-7dab2e9da3ac" providerId="ADAL" clId="{7AACD6C6-797A-0641-B8A3-52035E8BE6EF}" dt="2018-09-12T11:06:31.570" v="14065"/>
          <ac:spMkLst>
            <pc:docMk/>
            <pc:sldMk cId="3772217989" sldId="664"/>
            <ac:spMk id="4" creationId="{79036820-1187-BF48-9174-02C32EA2DDB5}"/>
          </ac:spMkLst>
        </pc:spChg>
        <pc:spChg chg="mod">
          <ac:chgData name="Andreas Biørn-Hansen" userId="f3adb44c-04fb-439e-8fac-7dab2e9da3ac" providerId="ADAL" clId="{7AACD6C6-797A-0641-B8A3-52035E8BE6EF}" dt="2018-09-12T08:33:01.390" v="13968" actId="1076"/>
          <ac:spMkLst>
            <pc:docMk/>
            <pc:sldMk cId="3772217989" sldId="664"/>
            <ac:spMk id="5" creationId="{D3CD6580-978F-5F41-90A4-D61EB6EBE1ED}"/>
          </ac:spMkLst>
        </pc:spChg>
        <pc:spChg chg="add del mod">
          <ac:chgData name="Andreas Biørn-Hansen" userId="f3adb44c-04fb-439e-8fac-7dab2e9da3ac" providerId="ADAL" clId="{7AACD6C6-797A-0641-B8A3-52035E8BE6EF}" dt="2018-09-12T11:30:49.018" v="14135"/>
          <ac:spMkLst>
            <pc:docMk/>
            <pc:sldMk cId="3772217989" sldId="664"/>
            <ac:spMk id="6" creationId="{B24E38B0-E6E6-D143-B152-CA01608C3EF8}"/>
          </ac:spMkLst>
        </pc:spChg>
        <pc:spChg chg="mod">
          <ac:chgData name="Andreas Biørn-Hansen" userId="f3adb44c-04fb-439e-8fac-7dab2e9da3ac" providerId="ADAL" clId="{7AACD6C6-797A-0641-B8A3-52035E8BE6EF}" dt="2018-09-12T11:30:41.112" v="14130" actId="20577"/>
          <ac:spMkLst>
            <pc:docMk/>
            <pc:sldMk cId="3772217989" sldId="664"/>
            <ac:spMk id="27" creationId="{6774B17C-A847-D846-A5D4-290DA7DE2F4F}"/>
          </ac:spMkLst>
        </pc:spChg>
      </pc:sldChg>
      <pc:sldChg chg="addSp modSp add modAnim">
        <pc:chgData name="Andreas Biørn-Hansen" userId="f3adb44c-04fb-439e-8fac-7dab2e9da3ac" providerId="ADAL" clId="{7AACD6C6-797A-0641-B8A3-52035E8BE6EF}" dt="2018-09-12T11:07:01.374" v="14104"/>
        <pc:sldMkLst>
          <pc:docMk/>
          <pc:sldMk cId="2992030078" sldId="665"/>
        </pc:sldMkLst>
        <pc:spChg chg="add mod">
          <ac:chgData name="Andreas Biørn-Hansen" userId="f3adb44c-04fb-439e-8fac-7dab2e9da3ac" providerId="ADAL" clId="{7AACD6C6-797A-0641-B8A3-52035E8BE6EF}" dt="2018-09-12T11:06:40.831" v="14070" actId="1076"/>
          <ac:spMkLst>
            <pc:docMk/>
            <pc:sldMk cId="2992030078" sldId="665"/>
            <ac:spMk id="2" creationId="{4C1CC391-C362-F04B-8111-BE1B683EFE1E}"/>
          </ac:spMkLst>
        </pc:spChg>
        <pc:spChg chg="add mod">
          <ac:chgData name="Andreas Biørn-Hansen" userId="f3adb44c-04fb-439e-8fac-7dab2e9da3ac" providerId="ADAL" clId="{7AACD6C6-797A-0641-B8A3-52035E8BE6EF}" dt="2018-09-12T11:06:57.878" v="14103" actId="1076"/>
          <ac:spMkLst>
            <pc:docMk/>
            <pc:sldMk cId="2992030078" sldId="665"/>
            <ac:spMk id="3" creationId="{E79DB4FD-1773-904B-8568-4F5405F661CF}"/>
          </ac:spMkLst>
        </pc:spChg>
      </pc:sldChg>
      <pc:sldMasterChg chg="delSldLayout">
        <pc:chgData name="Andreas Biørn-Hansen" userId="f3adb44c-04fb-439e-8fac-7dab2e9da3ac" providerId="ADAL" clId="{7AACD6C6-797A-0641-B8A3-52035E8BE6EF}" dt="2018-09-06T17:44:44.676" v="192" actId="2696"/>
        <pc:sldMasterMkLst>
          <pc:docMk/>
          <pc:sldMasterMk cId="0" sldId="2147483653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117478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793487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24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746201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25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586889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26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814886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27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341425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28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776947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29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834220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30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0136403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32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858943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35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71368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947996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36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652971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37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049653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38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796772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39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345070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40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028098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41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1378141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42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8906574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43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866631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44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115593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45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797197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252570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206599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087142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858704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11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410002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197591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Main Imag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22578448" y="394838"/>
            <a:ext cx="744359" cy="430851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 b="1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r>
              <a:rPr lang="en-US" sz="1600" b="1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</a:p>
        </p:txBody>
      </p:sp>
      <p:sp>
        <p:nvSpPr>
          <p:cNvPr id="11" name="Shape 11"/>
          <p:cNvSpPr txBox="1"/>
          <p:nvPr/>
        </p:nvSpPr>
        <p:spPr>
          <a:xfrm>
            <a:off x="21251803" y="12997839"/>
            <a:ext cx="2653289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dirty="0">
                <a:solidFill>
                  <a:srgbClr val="CBCBC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Andreas Biørn-Hansen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dirty="0">
                <a:solidFill>
                  <a:srgbClr val="CBCBC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23FFA1-E16E-214A-B341-DC008EB54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7200"/>
          <a:stretch/>
        </p:blipFill>
        <p:spPr>
          <a:xfrm>
            <a:off x="1518424" y="340117"/>
            <a:ext cx="1445081" cy="931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C8BD9A-8C25-FF4D-BFAC-1EFED0FFC8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6029" t="-7084" r="63544" b="281"/>
          <a:stretch/>
        </p:blipFill>
        <p:spPr>
          <a:xfrm>
            <a:off x="1021468" y="434051"/>
            <a:ext cx="457200" cy="465221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JavaScript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String/charA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String/startsWith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JavaScript/Reference/Global_Objects/Array/indexO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tify/You-Dont-Know-JS/blob/master/up%20&amp;%20going/ch2.md#this-identifier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tify/You-Dont-Know-JS/blob/master/up%20&amp;%20going/ch1.md#conditional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getify/You-Dont-Know-JS/blob/master/up%20&amp;%20going/ch2.md#comparing-values" TargetMode="External"/><Relationship Id="rId4" Type="http://schemas.openxmlformats.org/officeDocument/2006/relationships/hyperlink" Target="https://github.com/getify/You-Dont-Know-JS/blob/master/up%20&amp;%20going/ch2.md#conditionals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kristiania.instructure.com/courses/577/quizzes/503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ristiania.instructure.com/courses/577/pages/forelesning-number-5-oppgaver-i-scrimba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770E61-6C08-9F40-850A-CAB61DFED2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175" y="0"/>
            <a:ext cx="24384000" cy="13716000"/>
          </a:xfrm>
          <a:prstGeom prst="rect">
            <a:avLst/>
          </a:prstGeom>
          <a:solidFill>
            <a:schemeClr val="bg2">
              <a:alpha val="63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Shape 30"/>
          <p:cNvSpPr txBox="1"/>
          <p:nvPr/>
        </p:nvSpPr>
        <p:spPr>
          <a:xfrm>
            <a:off x="10522912" y="7130271"/>
            <a:ext cx="12231579" cy="27289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5416"/>
              </a:lnSpc>
              <a:spcBef>
                <a:spcPts val="0"/>
              </a:spcBef>
              <a:buSzPct val="25000"/>
              <a:buNone/>
            </a:pPr>
            <a:r>
              <a:rPr lang="en-US" sz="4800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Introduksjon</a:t>
            </a:r>
            <a:r>
              <a:rPr lang="en-US" sz="4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4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Programmering</a:t>
            </a:r>
            <a:endParaRPr lang="en-US" sz="4800" b="1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40555"/>
              </a:lnSpc>
              <a:spcBef>
                <a:spcPts val="0"/>
              </a:spcBef>
              <a:buSzPct val="25000"/>
              <a:buNone/>
            </a:pPr>
            <a:r>
              <a:rPr lang="en-US" sz="36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36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5: </a:t>
            </a:r>
            <a:r>
              <a:rPr lang="en-US" sz="36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Funksjoner</a:t>
            </a:r>
            <a:r>
              <a:rPr lang="en-US" sz="36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36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metoder</a:t>
            </a:r>
            <a:endParaRPr lang="en-US" sz="3600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40555"/>
              </a:lnSpc>
              <a:spcBef>
                <a:spcPts val="0"/>
              </a:spcBef>
              <a:buSzPct val="25000"/>
              <a:buNone/>
            </a:pPr>
            <a:endParaRPr lang="en-US" sz="3600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40555"/>
              </a:lnSpc>
              <a:spcBef>
                <a:spcPts val="0"/>
              </a:spcBef>
              <a:buSzPct val="25000"/>
              <a:buNone/>
            </a:pPr>
            <a:r>
              <a:rPr lang="en-US" sz="20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Foreleser</a:t>
            </a:r>
            <a:r>
              <a:rPr lang="en-US" sz="20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: Andreas Biørn-Hansen</a:t>
            </a:r>
          </a:p>
        </p:txBody>
      </p:sp>
      <p:sp>
        <p:nvSpPr>
          <p:cNvPr id="31" name="Shape 31"/>
          <p:cNvSpPr txBox="1"/>
          <p:nvPr/>
        </p:nvSpPr>
        <p:spPr>
          <a:xfrm>
            <a:off x="9572434" y="4742916"/>
            <a:ext cx="9351669" cy="247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55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PGR102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29660-081A-164A-A533-26C0CE4EED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435"/>
          <a:stretch/>
        </p:blipFill>
        <p:spPr>
          <a:xfrm>
            <a:off x="3990706" y="4640828"/>
            <a:ext cx="4595258" cy="49514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98ED2B-F587-1E4F-B01D-713604EC8E9D}"/>
              </a:ext>
            </a:extLst>
          </p:cNvPr>
          <p:cNvSpPr/>
          <p:nvPr/>
        </p:nvSpPr>
        <p:spPr>
          <a:xfrm>
            <a:off x="231825" y="13175250"/>
            <a:ext cx="24737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200" dirty="0">
                <a:solidFill>
                  <a:schemeClr val="tx2"/>
                </a:solidFill>
              </a:rPr>
              <a:t>Hentet fra </a:t>
            </a:r>
            <a:r>
              <a:rPr lang="nb-NO" sz="1200" dirty="0" err="1">
                <a:solidFill>
                  <a:schemeClr val="tx2"/>
                </a:solidFill>
              </a:rPr>
              <a:t>https</a:t>
            </a:r>
            <a:r>
              <a:rPr lang="nb-NO" sz="1200" dirty="0">
                <a:solidFill>
                  <a:schemeClr val="tx2"/>
                </a:solidFill>
              </a:rPr>
              <a:t>://</a:t>
            </a:r>
            <a:r>
              <a:rPr lang="nb-NO" sz="1200" dirty="0" err="1">
                <a:solidFill>
                  <a:schemeClr val="tx2"/>
                </a:solidFill>
              </a:rPr>
              <a:t>whvn.cc</a:t>
            </a:r>
            <a:r>
              <a:rPr lang="nb-NO" sz="1200" dirty="0">
                <a:solidFill>
                  <a:schemeClr val="tx2"/>
                </a:solidFill>
              </a:rPr>
              <a:t>/120534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6E03E4-0710-554C-89F2-6AE424F763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colorTemperature colorTemp="5037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37200"/>
          <a:stretch/>
        </p:blipFill>
        <p:spPr>
          <a:xfrm>
            <a:off x="1518424" y="340117"/>
            <a:ext cx="1445081" cy="931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4E9110-F59E-604F-BC08-6D82D49EF7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-6029" t="-7084" r="63544" b="281"/>
          <a:stretch/>
        </p:blipFill>
        <p:spPr>
          <a:xfrm>
            <a:off x="1021468" y="434051"/>
            <a:ext cx="457200" cy="46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15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B3D260-50D0-AA43-B1C6-40195C0828A2}"/>
              </a:ext>
            </a:extLst>
          </p:cNvPr>
          <p:cNvSpPr/>
          <p:nvPr/>
        </p:nvSpPr>
        <p:spPr>
          <a:xfrm>
            <a:off x="3932324" y="7375343"/>
            <a:ext cx="19667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prefixed</a:t>
            </a:r>
            <a:r>
              <a:rPr lang="nb-NO" sz="4800" dirty="0">
                <a:latin typeface="Courier" pitchFamily="2" charset="0"/>
              </a:rPr>
              <a:t> = "+47" + </a:t>
            </a:r>
            <a:r>
              <a:rPr lang="nb-NO" sz="4800" dirty="0" err="1">
                <a:latin typeface="Courier" pitchFamily="2" charset="0"/>
              </a:rPr>
              <a:t>phoneNumberAsString</a:t>
            </a:r>
            <a:r>
              <a:rPr lang="nb-NO" sz="4800" dirty="0">
                <a:latin typeface="Courier" pitchFamily="2" charset="0"/>
              </a:rPr>
              <a:t>;</a:t>
            </a:r>
            <a:endParaRPr lang="nb-NO" sz="4800" dirty="0">
              <a:solidFill>
                <a:schemeClr val="bg2"/>
              </a:solidFill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64E4B5-9BE8-EA4C-881F-90FDA59C01B3}"/>
              </a:ext>
            </a:extLst>
          </p:cNvPr>
          <p:cNvSpPr/>
          <p:nvPr/>
        </p:nvSpPr>
        <p:spPr>
          <a:xfrm>
            <a:off x="3148553" y="4882352"/>
            <a:ext cx="156696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prefixPhoneNumber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 err="1">
                <a:latin typeface="Courier" pitchFamily="2" charset="0"/>
              </a:rPr>
              <a:t>phoneNumber</a:t>
            </a:r>
            <a:r>
              <a:rPr lang="nb-NO" sz="4800" dirty="0">
                <a:latin typeface="Courier" pitchFamily="2" charset="0"/>
              </a:rPr>
              <a:t>) {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64AD44-6770-2249-B6F4-49104C578648}"/>
              </a:ext>
            </a:extLst>
          </p:cNvPr>
          <p:cNvSpPr/>
          <p:nvPr/>
        </p:nvSpPr>
        <p:spPr>
          <a:xfrm>
            <a:off x="3148553" y="8206340"/>
            <a:ext cx="5533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latin typeface="Courier" pitchFamily="2" charset="0"/>
              </a:rPr>
              <a:t>}</a:t>
            </a:r>
            <a:endParaRPr lang="nb-NO" sz="4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4C1124-A3C8-D748-B227-C310A0EFACB2}"/>
              </a:ext>
            </a:extLst>
          </p:cNvPr>
          <p:cNvSpPr/>
          <p:nvPr/>
        </p:nvSpPr>
        <p:spPr>
          <a:xfrm>
            <a:off x="3932324" y="5713349"/>
            <a:ext cx="108766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phoneNumber</a:t>
            </a:r>
            <a:r>
              <a:rPr lang="nb-NO" sz="4800" dirty="0">
                <a:latin typeface="Courier" pitchFamily="2" charset="0"/>
              </a:rPr>
              <a:t> = 22596000; </a:t>
            </a:r>
            <a:endParaRPr lang="nb-NO" sz="4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CEAE8F-E053-3C49-92A7-0A6845BFD05E}"/>
              </a:ext>
            </a:extLst>
          </p:cNvPr>
          <p:cNvSpPr/>
          <p:nvPr/>
        </p:nvSpPr>
        <p:spPr>
          <a:xfrm>
            <a:off x="3932324" y="6544346"/>
            <a:ext cx="182505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phoneNumberAsString</a:t>
            </a:r>
            <a:r>
              <a:rPr lang="nb-NO" sz="4800" dirty="0">
                <a:latin typeface="Courier" pitchFamily="2" charset="0"/>
              </a:rPr>
              <a:t> = </a:t>
            </a:r>
            <a:r>
              <a:rPr lang="nb-NO" sz="4800" dirty="0" err="1">
                <a:latin typeface="Courier" pitchFamily="2" charset="0"/>
              </a:rPr>
              <a:t>phoneNumber.toString</a:t>
            </a:r>
            <a:r>
              <a:rPr lang="nb-NO" sz="4800" dirty="0">
                <a:latin typeface="Courier" pitchFamily="2" charset="0"/>
              </a:rPr>
              <a:t>();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0D8900-9B4D-864C-84CE-D67CE4B2DACD}"/>
              </a:ext>
            </a:extLst>
          </p:cNvPr>
          <p:cNvSpPr/>
          <p:nvPr/>
        </p:nvSpPr>
        <p:spPr>
          <a:xfrm>
            <a:off x="13057578" y="4849559"/>
            <a:ext cx="4125736" cy="896582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225A84-5F43-194E-A211-5CB6B28C7B9E}"/>
              </a:ext>
            </a:extLst>
          </p:cNvPr>
          <p:cNvSpPr/>
          <p:nvPr/>
        </p:nvSpPr>
        <p:spPr>
          <a:xfrm>
            <a:off x="3932323" y="5713349"/>
            <a:ext cx="10215281" cy="896582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879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5522E-6 3.14815E-6 L 2.05522E-6 0.0606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5" grpId="0"/>
      <p:bldP spid="7" grpId="0" animBg="1"/>
      <p:bldP spid="7" grpId="1" animBg="1"/>
      <p:bldP spid="8" grpId="0" animBg="1"/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Hvordan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lager man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funksjon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 </a:t>
            </a:r>
            <a:endParaRPr lang="en-US" sz="6600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70324" y="4697219"/>
            <a:ext cx="19391502" cy="22204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 samme måte som at vi bruker nøkkelordet </a:t>
            </a:r>
            <a:r>
              <a:rPr lang="nb-NO" sz="3600" b="1" dirty="0">
                <a:solidFill>
                  <a:srgbClr val="00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var</a:t>
            </a: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for å deklarere variabler, så bruker vi nøkkelordet </a:t>
            </a:r>
            <a:r>
              <a:rPr lang="nb-NO" sz="3600" b="1" dirty="0" err="1">
                <a:solidFill>
                  <a:srgbClr val="00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function</a:t>
            </a: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for å deklarere funksjoner.</a:t>
            </a:r>
          </a:p>
          <a:p>
            <a:pPr lvl="0">
              <a:buSzPct val="25000"/>
            </a:pPr>
            <a:endParaRPr lang="nb-NO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 (tom) funksjon deklareres sånn:</a:t>
            </a:r>
          </a:p>
          <a:p>
            <a:pPr lvl="0">
              <a:buSzPct val="25000"/>
            </a:pPr>
            <a:endParaRPr lang="nb-NO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nb-NO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nb-NO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nb-NO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nb-NO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nb-NO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Den består av nøkkelordet for deklarasjon, et valgfritt funksjonsnavn, vanlige parenteser, så krøllparenteser. </a:t>
            </a:r>
          </a:p>
          <a:p>
            <a:pPr lvl="0">
              <a:buSzPct val="25000"/>
            </a:pPr>
            <a:endParaRPr lang="nb-NO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11B85E-C49B-7E46-B2F9-E7A24FA0C5ED}"/>
              </a:ext>
            </a:extLst>
          </p:cNvPr>
          <p:cNvSpPr/>
          <p:nvPr/>
        </p:nvSpPr>
        <p:spPr>
          <a:xfrm>
            <a:off x="3170324" y="7393655"/>
            <a:ext cx="866455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helloWorld</a:t>
            </a:r>
            <a:r>
              <a:rPr lang="nb-NO" sz="4800" dirty="0">
                <a:latin typeface="Courier" pitchFamily="2" charset="0"/>
              </a:rPr>
              <a:t>() {</a:t>
            </a:r>
          </a:p>
          <a:p>
            <a:endParaRPr lang="nb-NO" sz="4800" dirty="0">
              <a:latin typeface="Courier" pitchFamily="2" charset="0"/>
            </a:endParaRPr>
          </a:p>
          <a:p>
            <a:r>
              <a:rPr lang="nb-NO" sz="4800" dirty="0"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5470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15EAEA5-2C2E-7742-AA15-2603422A8763}"/>
              </a:ext>
            </a:extLst>
          </p:cNvPr>
          <p:cNvSpPr/>
          <p:nvPr/>
        </p:nvSpPr>
        <p:spPr>
          <a:xfrm>
            <a:off x="6243525" y="4013146"/>
            <a:ext cx="16407056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helloWorld</a:t>
            </a:r>
            <a:r>
              <a:rPr lang="nb-NO" sz="4800" dirty="0">
                <a:latin typeface="Courier" pitchFamily="2" charset="0"/>
              </a:rPr>
              <a:t>() {  </a:t>
            </a:r>
          </a:p>
          <a:p>
            <a:r>
              <a:rPr lang="nb-NO" sz="4800" dirty="0">
                <a:latin typeface="Courier" pitchFamily="2" charset="0"/>
              </a:rPr>
              <a:t>  </a:t>
            </a:r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4800" dirty="0" err="1">
                <a:solidFill>
                  <a:srgbClr val="C00000"/>
                </a:solidFill>
                <a:latin typeface="Courier" pitchFamily="2" charset="0"/>
              </a:rPr>
              <a:t>Hello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 World"</a:t>
            </a:r>
            <a:r>
              <a:rPr lang="nb-NO" sz="4800" dirty="0">
                <a:latin typeface="Courier" pitchFamily="2" charset="0"/>
              </a:rPr>
              <a:t>);</a:t>
            </a:r>
          </a:p>
          <a:p>
            <a:r>
              <a:rPr lang="nb-NO" sz="4800" dirty="0">
                <a:latin typeface="Courier" pitchFamily="2" charset="0"/>
              </a:rPr>
              <a:t>  </a:t>
            </a:r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4800" dirty="0" err="1">
                <a:solidFill>
                  <a:srgbClr val="C00000"/>
                </a:solidFill>
                <a:latin typeface="Courier" pitchFamily="2" charset="0"/>
              </a:rPr>
              <a:t>Hello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 World igjen!"</a:t>
            </a:r>
            <a:r>
              <a:rPr lang="nb-NO" sz="4800" dirty="0">
                <a:latin typeface="Courier" pitchFamily="2" charset="0"/>
              </a:rPr>
              <a:t>);</a:t>
            </a:r>
          </a:p>
          <a:p>
            <a:r>
              <a:rPr lang="nb-NO" sz="4800" dirty="0">
                <a:latin typeface="Courier" pitchFamily="2" charset="0"/>
              </a:rPr>
              <a:t>  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addition</a:t>
            </a:r>
            <a:r>
              <a:rPr lang="nb-NO" sz="4800" dirty="0">
                <a:latin typeface="Courier" pitchFamily="2" charset="0"/>
              </a:rPr>
              <a:t> = 10 + 10;</a:t>
            </a:r>
          </a:p>
          <a:p>
            <a:r>
              <a:rPr lang="nb-NO" sz="4800" dirty="0">
                <a:latin typeface="Courier" pitchFamily="2" charset="0"/>
              </a:rPr>
              <a:t>  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user</a:t>
            </a:r>
            <a:r>
              <a:rPr lang="nb-NO" sz="4800" dirty="0">
                <a:latin typeface="Courier" pitchFamily="2" charset="0"/>
              </a:rPr>
              <a:t> = { </a:t>
            </a:r>
            <a:r>
              <a:rPr lang="nb-NO" sz="4800" dirty="0" err="1">
                <a:latin typeface="Courier" pitchFamily="2" charset="0"/>
              </a:rPr>
              <a:t>name</a:t>
            </a:r>
            <a:r>
              <a:rPr lang="nb-NO" sz="4800" dirty="0">
                <a:latin typeface="Courier" pitchFamily="2" charset="0"/>
              </a:rPr>
              <a:t>: "Ola", age: </a:t>
            </a:r>
            <a:r>
              <a:rPr lang="nb-NO" sz="4800" dirty="0" err="1">
                <a:latin typeface="Courier" pitchFamily="2" charset="0"/>
              </a:rPr>
              <a:t>addition</a:t>
            </a:r>
            <a:r>
              <a:rPr lang="nb-NO" sz="4800" dirty="0">
                <a:latin typeface="Courier" pitchFamily="2" charset="0"/>
              </a:rPr>
              <a:t> };</a:t>
            </a:r>
          </a:p>
          <a:p>
            <a:r>
              <a:rPr lang="nb-NO" sz="4800" dirty="0">
                <a:latin typeface="Courier" pitchFamily="2" charset="0"/>
              </a:rPr>
              <a:t>}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647C64-E785-A44B-84F0-94EFE27B385C}"/>
              </a:ext>
            </a:extLst>
          </p:cNvPr>
          <p:cNvGrpSpPr/>
          <p:nvPr/>
        </p:nvGrpSpPr>
        <p:grpSpPr>
          <a:xfrm>
            <a:off x="6147273" y="3929019"/>
            <a:ext cx="8871055" cy="4598962"/>
            <a:chOff x="6452073" y="5868655"/>
            <a:chExt cx="8871055" cy="459896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FB3A948-29AB-6245-B50E-781A94E62A64}"/>
                </a:ext>
              </a:extLst>
            </p:cNvPr>
            <p:cNvSpPr/>
            <p:nvPr/>
          </p:nvSpPr>
          <p:spPr>
            <a:xfrm>
              <a:off x="14394874" y="5868655"/>
              <a:ext cx="928254" cy="896582"/>
            </a:xfrm>
            <a:prstGeom prst="rect">
              <a:avLst/>
            </a:prstGeom>
            <a:solidFill>
              <a:srgbClr val="FFFF00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017A79-CF01-854E-8EFD-0FE69B721AFB}"/>
                </a:ext>
              </a:extLst>
            </p:cNvPr>
            <p:cNvSpPr/>
            <p:nvPr/>
          </p:nvSpPr>
          <p:spPr>
            <a:xfrm>
              <a:off x="6452073" y="9684981"/>
              <a:ext cx="810283" cy="782636"/>
            </a:xfrm>
            <a:prstGeom prst="rect">
              <a:avLst/>
            </a:prstGeom>
            <a:solidFill>
              <a:srgbClr val="FFFF00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B1689D7-7695-3C4E-BF48-67B01B19739E}"/>
              </a:ext>
            </a:extLst>
          </p:cNvPr>
          <p:cNvSpPr/>
          <p:nvPr/>
        </p:nvSpPr>
        <p:spPr>
          <a:xfrm>
            <a:off x="7053808" y="4876286"/>
            <a:ext cx="15373055" cy="2869059"/>
          </a:xfrm>
          <a:prstGeom prst="rect">
            <a:avLst/>
          </a:prstGeom>
          <a:solidFill>
            <a:srgbClr val="00B0F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Shape 149">
            <a:extLst>
              <a:ext uri="{FF2B5EF4-FFF2-40B4-BE49-F238E27FC236}">
                <a16:creationId xmlns:a16="http://schemas.microsoft.com/office/drawing/2014/main" id="{B6CBEA20-BADD-2246-BCCA-314533BBD111}"/>
              </a:ext>
            </a:extLst>
          </p:cNvPr>
          <p:cNvSpPr txBox="1"/>
          <p:nvPr/>
        </p:nvSpPr>
        <p:spPr>
          <a:xfrm>
            <a:off x="2809114" y="9324486"/>
            <a:ext cx="20326352" cy="22204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Krøllparentesene åpner { og lukker } funksjonskroppen </a:t>
            </a:r>
            <a:r>
              <a:rPr lang="nb-NO" sz="4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nb-NO" sz="44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function</a:t>
            </a:r>
            <a:r>
              <a:rPr lang="nb-NO" sz="4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body)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lvl="0">
              <a:buSzPct val="25000"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Alt inni funksjonskroppen tilhører funksjonen og er kun tilgjengelig inni funksjonen!</a:t>
            </a:r>
          </a:p>
        </p:txBody>
      </p:sp>
    </p:spTree>
    <p:extLst>
      <p:ext uri="{BB962C8B-B14F-4D97-AF65-F5344CB8AC3E}">
        <p14:creationId xmlns:p14="http://schemas.microsoft.com/office/powerpoint/2010/main" val="62357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15EAEA5-2C2E-7742-AA15-2603422A8763}"/>
              </a:ext>
            </a:extLst>
          </p:cNvPr>
          <p:cNvSpPr/>
          <p:nvPr/>
        </p:nvSpPr>
        <p:spPr>
          <a:xfrm>
            <a:off x="6243524" y="4751810"/>
            <a:ext cx="16407056" cy="600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helloWorld</a:t>
            </a:r>
            <a:r>
              <a:rPr lang="nb-NO" sz="4800" dirty="0">
                <a:latin typeface="Courier" pitchFamily="2" charset="0"/>
              </a:rPr>
              <a:t>() {  </a:t>
            </a:r>
          </a:p>
          <a:p>
            <a:r>
              <a:rPr lang="nb-NO" sz="4800" dirty="0">
                <a:latin typeface="Courier" pitchFamily="2" charset="0"/>
              </a:rPr>
              <a:t>  </a:t>
            </a:r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4800" dirty="0" err="1">
                <a:solidFill>
                  <a:srgbClr val="C00000"/>
                </a:solidFill>
                <a:latin typeface="Courier" pitchFamily="2" charset="0"/>
              </a:rPr>
              <a:t>Hello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 World"</a:t>
            </a:r>
            <a:r>
              <a:rPr lang="nb-NO" sz="4800" dirty="0">
                <a:latin typeface="Courier" pitchFamily="2" charset="0"/>
              </a:rPr>
              <a:t>);</a:t>
            </a:r>
          </a:p>
          <a:p>
            <a:r>
              <a:rPr lang="nb-NO" sz="4800" dirty="0">
                <a:latin typeface="Courier" pitchFamily="2" charset="0"/>
              </a:rPr>
              <a:t>  </a:t>
            </a:r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4800" dirty="0" err="1">
                <a:solidFill>
                  <a:srgbClr val="C00000"/>
                </a:solidFill>
                <a:latin typeface="Courier" pitchFamily="2" charset="0"/>
              </a:rPr>
              <a:t>Hello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 World igjen!"</a:t>
            </a:r>
            <a:r>
              <a:rPr lang="nb-NO" sz="4800" dirty="0">
                <a:latin typeface="Courier" pitchFamily="2" charset="0"/>
              </a:rPr>
              <a:t>);</a:t>
            </a:r>
          </a:p>
          <a:p>
            <a:r>
              <a:rPr lang="nb-NO" sz="4800" dirty="0">
                <a:latin typeface="Courier" pitchFamily="2" charset="0"/>
              </a:rPr>
              <a:t>  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addition</a:t>
            </a:r>
            <a:r>
              <a:rPr lang="nb-NO" sz="4800" dirty="0">
                <a:latin typeface="Courier" pitchFamily="2" charset="0"/>
              </a:rPr>
              <a:t> = 10 + 10;</a:t>
            </a:r>
          </a:p>
          <a:p>
            <a:r>
              <a:rPr lang="nb-NO" sz="4800" dirty="0">
                <a:latin typeface="Courier" pitchFamily="2" charset="0"/>
              </a:rPr>
              <a:t>  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user</a:t>
            </a:r>
            <a:r>
              <a:rPr lang="nb-NO" sz="4800" dirty="0">
                <a:latin typeface="Courier" pitchFamily="2" charset="0"/>
              </a:rPr>
              <a:t> = { </a:t>
            </a:r>
            <a:r>
              <a:rPr lang="nb-NO" sz="4800" dirty="0" err="1">
                <a:latin typeface="Courier" pitchFamily="2" charset="0"/>
              </a:rPr>
              <a:t>name</a:t>
            </a:r>
            <a:r>
              <a:rPr lang="nb-NO" sz="4800" dirty="0">
                <a:latin typeface="Courier" pitchFamily="2" charset="0"/>
              </a:rPr>
              <a:t>: "Ola", age: </a:t>
            </a:r>
            <a:r>
              <a:rPr lang="nb-NO" sz="4800" dirty="0" err="1">
                <a:latin typeface="Courier" pitchFamily="2" charset="0"/>
              </a:rPr>
              <a:t>addition</a:t>
            </a:r>
            <a:r>
              <a:rPr lang="nb-NO" sz="4800" dirty="0">
                <a:latin typeface="Courier" pitchFamily="2" charset="0"/>
              </a:rPr>
              <a:t> };</a:t>
            </a:r>
          </a:p>
          <a:p>
            <a:r>
              <a:rPr lang="nb-NO" sz="4800" dirty="0">
                <a:latin typeface="Courier" pitchFamily="2" charset="0"/>
              </a:rPr>
              <a:t>}</a:t>
            </a:r>
          </a:p>
          <a:p>
            <a:endParaRPr lang="nb-NO" sz="4800" dirty="0">
              <a:latin typeface="Courier" pitchFamily="2" charset="0"/>
            </a:endParaRPr>
          </a:p>
          <a:p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 err="1">
                <a:latin typeface="Courier" pitchFamily="2" charset="0"/>
              </a:rPr>
              <a:t>addition</a:t>
            </a:r>
            <a:r>
              <a:rPr lang="nb-NO" sz="4800" dirty="0">
                <a:latin typeface="Courier" pitchFamily="2" charset="0"/>
              </a:rPr>
              <a:t>);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D074C7-9994-4345-93EC-031E713CC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524" y="10753453"/>
            <a:ext cx="13900513" cy="1398442"/>
          </a:xfrm>
          <a:prstGeom prst="rect">
            <a:avLst/>
          </a:prstGeom>
        </p:spPr>
      </p:pic>
      <p:sp>
        <p:nvSpPr>
          <p:cNvPr id="12" name="Shape 149">
            <a:extLst>
              <a:ext uri="{FF2B5EF4-FFF2-40B4-BE49-F238E27FC236}">
                <a16:creationId xmlns:a16="http://schemas.microsoft.com/office/drawing/2014/main" id="{0FA90124-1B31-D44F-BDB7-ED5A78801249}"/>
              </a:ext>
            </a:extLst>
          </p:cNvPr>
          <p:cNvSpPr txBox="1"/>
          <p:nvPr/>
        </p:nvSpPr>
        <p:spPr>
          <a:xfrm>
            <a:off x="6243524" y="1504495"/>
            <a:ext cx="16014898" cy="22204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Variabler som deklareres </a:t>
            </a:r>
            <a:r>
              <a:rPr lang="nb-NO" sz="4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inni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 funksjon, kan ikke bli tatt i bruk </a:t>
            </a:r>
            <a:r>
              <a:rPr lang="nb-NO" sz="4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utenfor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funksjonen! </a:t>
            </a:r>
          </a:p>
          <a:p>
            <a:pPr lvl="0">
              <a:buSzPct val="25000"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Dette kalles </a:t>
            </a:r>
            <a:r>
              <a:rPr lang="nb-NO" sz="44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scoping</a:t>
            </a:r>
            <a:r>
              <a:rPr lang="nb-NO" sz="4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Variablene lever i </a:t>
            </a:r>
            <a:r>
              <a:rPr lang="nb-NO" sz="44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scopet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til funksjonen.</a:t>
            </a:r>
            <a:endParaRPr lang="nb-NO" sz="4400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2369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15EAEA5-2C2E-7742-AA15-2603422A8763}"/>
              </a:ext>
            </a:extLst>
          </p:cNvPr>
          <p:cNvSpPr/>
          <p:nvPr/>
        </p:nvSpPr>
        <p:spPr>
          <a:xfrm>
            <a:off x="6243524" y="4751810"/>
            <a:ext cx="1695336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 err="1">
                <a:solidFill>
                  <a:schemeClr val="bg2"/>
                </a:solidFill>
                <a:latin typeface="Courier" pitchFamily="2" charset="0"/>
              </a:rPr>
              <a:t>num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 = 20;</a:t>
            </a:r>
          </a:p>
          <a:p>
            <a:endParaRPr lang="nb-NO" sz="4800" dirty="0">
              <a:solidFill>
                <a:schemeClr val="bg2"/>
              </a:solidFill>
              <a:latin typeface="Courier" pitchFamily="2" charset="0"/>
            </a:endParaRPr>
          </a:p>
          <a:p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helloWorld</a:t>
            </a:r>
            <a:r>
              <a:rPr lang="nb-NO" sz="4800" dirty="0">
                <a:latin typeface="Courier" pitchFamily="2" charset="0"/>
              </a:rPr>
              <a:t>() {  </a:t>
            </a:r>
          </a:p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 var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addition</a:t>
            </a:r>
            <a:r>
              <a:rPr lang="nb-NO" sz="4800" dirty="0">
                <a:latin typeface="Courier" pitchFamily="2" charset="0"/>
              </a:rPr>
              <a:t> = 10 + </a:t>
            </a:r>
            <a:r>
              <a:rPr lang="nb-NO" sz="4800" dirty="0" err="1">
                <a:latin typeface="Courier" pitchFamily="2" charset="0"/>
              </a:rPr>
              <a:t>num</a:t>
            </a:r>
            <a:r>
              <a:rPr lang="nb-NO" sz="4800" dirty="0">
                <a:latin typeface="Courier" pitchFamily="2" charset="0"/>
              </a:rPr>
              <a:t>;</a:t>
            </a:r>
          </a:p>
          <a:p>
            <a:r>
              <a:rPr lang="nb-NO" sz="4800" dirty="0">
                <a:latin typeface="Courier" pitchFamily="2" charset="0"/>
              </a:rPr>
              <a:t>  </a:t>
            </a:r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 err="1">
                <a:latin typeface="Courier" pitchFamily="2" charset="0"/>
              </a:rPr>
              <a:t>addition</a:t>
            </a:r>
            <a:r>
              <a:rPr lang="nb-NO" sz="4800" dirty="0">
                <a:latin typeface="Courier" pitchFamily="2" charset="0"/>
              </a:rPr>
              <a:t>); </a:t>
            </a:r>
            <a:r>
              <a:rPr lang="nb-NO" sz="4800" b="1" dirty="0">
                <a:solidFill>
                  <a:srgbClr val="00B050"/>
                </a:solidFill>
                <a:latin typeface="Courier" pitchFamily="2" charset="0"/>
              </a:rPr>
              <a:t>// Resultat: 30</a:t>
            </a:r>
          </a:p>
          <a:p>
            <a:r>
              <a:rPr lang="nb-NO" sz="4800" dirty="0">
                <a:latin typeface="Courier" pitchFamily="2" charset="0"/>
              </a:rPr>
              <a:t>}</a:t>
            </a:r>
          </a:p>
          <a:p>
            <a:endParaRPr lang="nb-NO" sz="4800" dirty="0">
              <a:latin typeface="Courier" pitchFamily="2" charset="0"/>
            </a:endParaRPr>
          </a:p>
          <a:p>
            <a:r>
              <a:rPr lang="nb-NO" sz="4800" dirty="0" err="1">
                <a:latin typeface="Courier" pitchFamily="2" charset="0"/>
              </a:rPr>
              <a:t>helloWorld</a:t>
            </a:r>
            <a:r>
              <a:rPr lang="nb-NO" sz="4800" dirty="0">
                <a:latin typeface="Courier" pitchFamily="2" charset="0"/>
              </a:rPr>
              <a:t>();</a:t>
            </a:r>
          </a:p>
        </p:txBody>
      </p:sp>
      <p:sp>
        <p:nvSpPr>
          <p:cNvPr id="12" name="Shape 149">
            <a:extLst>
              <a:ext uri="{FF2B5EF4-FFF2-40B4-BE49-F238E27FC236}">
                <a16:creationId xmlns:a16="http://schemas.microsoft.com/office/drawing/2014/main" id="{0FA90124-1B31-D44F-BDB7-ED5A78801249}"/>
              </a:ext>
            </a:extLst>
          </p:cNvPr>
          <p:cNvSpPr txBox="1"/>
          <p:nvPr/>
        </p:nvSpPr>
        <p:spPr>
          <a:xfrm>
            <a:off x="6243524" y="2418893"/>
            <a:ext cx="16014898" cy="22204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Variabler som derimot er deklarert </a:t>
            </a:r>
            <a:r>
              <a:rPr lang="nb-NO" sz="4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utenfor  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funksjonen, de kan tas i bruk også inni funksjonen!</a:t>
            </a:r>
            <a:endParaRPr lang="nb-NO" sz="4400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E4CCE-BDE7-E548-AD02-B018743931BA}"/>
              </a:ext>
            </a:extLst>
          </p:cNvPr>
          <p:cNvSpPr/>
          <p:nvPr/>
        </p:nvSpPr>
        <p:spPr>
          <a:xfrm>
            <a:off x="6243524" y="4751810"/>
            <a:ext cx="5186476" cy="782636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9D8C6-2A95-9944-886A-D9691F66193A}"/>
              </a:ext>
            </a:extLst>
          </p:cNvPr>
          <p:cNvSpPr/>
          <p:nvPr/>
        </p:nvSpPr>
        <p:spPr>
          <a:xfrm>
            <a:off x="14250973" y="6969995"/>
            <a:ext cx="1269764" cy="782636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2429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4370243" y="2987737"/>
            <a:ext cx="19391502" cy="22204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Etter at vi har deklarert funksjonen, så må vi </a:t>
            </a:r>
            <a:r>
              <a:rPr lang="nb-NO" sz="36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kalle</a:t>
            </a: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på den </a:t>
            </a:r>
            <a:r>
              <a:rPr lang="nb-NO" sz="36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(engelsk: </a:t>
            </a:r>
            <a:r>
              <a:rPr lang="nb-NO" sz="36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invoke</a:t>
            </a:r>
            <a:r>
              <a:rPr lang="nb-NO" sz="36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nb-NO" sz="3600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 funksjon i seg selv kjører ikke før vi kaller på den.</a:t>
            </a:r>
          </a:p>
          <a:p>
            <a:pPr lvl="0">
              <a:buSzPct val="25000"/>
            </a:pPr>
            <a:endParaRPr lang="nb-NO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Man kaller på en funksjon ved å bruke </a:t>
            </a:r>
            <a:r>
              <a:rPr lang="nb-NO" sz="36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funksjonsnavn</a:t>
            </a:r>
            <a:r>
              <a:rPr lang="nb-NO" sz="3600" b="1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()</a:t>
            </a:r>
            <a:r>
              <a:rPr lang="nb-NO" sz="36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;</a:t>
            </a:r>
          </a:p>
        </p:txBody>
      </p:sp>
      <p:sp>
        <p:nvSpPr>
          <p:cNvPr id="6" name="Shape 149">
            <a:extLst>
              <a:ext uri="{FF2B5EF4-FFF2-40B4-BE49-F238E27FC236}">
                <a16:creationId xmlns:a16="http://schemas.microsoft.com/office/drawing/2014/main" id="{738846DC-3847-A246-BA4A-4D682A64657A}"/>
              </a:ext>
            </a:extLst>
          </p:cNvPr>
          <p:cNvSpPr txBox="1"/>
          <p:nvPr/>
        </p:nvSpPr>
        <p:spPr>
          <a:xfrm>
            <a:off x="4370243" y="5544945"/>
            <a:ext cx="6574848" cy="57603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 er helt essensielt å ta med </a:t>
            </a:r>
            <a:r>
              <a:rPr lang="nb-NO" sz="3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parentesene</a:t>
            </a: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på slutten av funksjonsnavnet, for det er de som gjør at funksjonen blir kalt på!</a:t>
            </a:r>
          </a:p>
          <a:p>
            <a:pPr lvl="0">
              <a:buSzPct val="25000"/>
            </a:pPr>
            <a:endParaRPr lang="nb-NO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 eksempel </a:t>
            </a: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</a:t>
            </a: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nb-NO" sz="3600" dirty="0">
              <a:solidFill>
                <a:schemeClr val="dk2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nvoking_function.mp4">
            <a:hlinkClick r:id="" action="ppaction://media"/>
            <a:extLst>
              <a:ext uri="{FF2B5EF4-FFF2-40B4-BE49-F238E27FC236}">
                <a16:creationId xmlns:a16="http://schemas.microsoft.com/office/drawing/2014/main" id="{DB38D967-6435-7B4B-B908-6C02D9FB4A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8743" y="5429636"/>
            <a:ext cx="12896396" cy="783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4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15EAEA5-2C2E-7742-AA15-2603422A8763}"/>
              </a:ext>
            </a:extLst>
          </p:cNvPr>
          <p:cNvSpPr/>
          <p:nvPr/>
        </p:nvSpPr>
        <p:spPr>
          <a:xfrm>
            <a:off x="11681787" y="4013146"/>
            <a:ext cx="12351458" cy="82176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"Før funksjonen!"</a:t>
            </a:r>
            <a:r>
              <a:rPr lang="nb-NO" sz="4800" dirty="0">
                <a:latin typeface="Courier" pitchFamily="2" charset="0"/>
              </a:rPr>
              <a:t>);</a:t>
            </a:r>
          </a:p>
          <a:p>
            <a:endParaRPr lang="nb-NO" sz="48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helloWorld</a:t>
            </a:r>
            <a:r>
              <a:rPr lang="nb-NO" sz="4800" dirty="0">
                <a:latin typeface="Courier" pitchFamily="2" charset="0"/>
              </a:rPr>
              <a:t>() {  </a:t>
            </a:r>
          </a:p>
          <a:p>
            <a:r>
              <a:rPr lang="nb-NO" sz="4800" dirty="0">
                <a:latin typeface="Courier" pitchFamily="2" charset="0"/>
              </a:rPr>
              <a:t>  </a:t>
            </a:r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"Inni funksjonen"</a:t>
            </a:r>
            <a:r>
              <a:rPr lang="nb-NO" sz="4800" dirty="0">
                <a:latin typeface="Courier" pitchFamily="2" charset="0"/>
              </a:rPr>
              <a:t>);</a:t>
            </a:r>
          </a:p>
          <a:p>
            <a:r>
              <a:rPr lang="nb-NO" sz="4800" dirty="0">
                <a:latin typeface="Courier" pitchFamily="2" charset="0"/>
              </a:rPr>
              <a:t>}</a:t>
            </a:r>
          </a:p>
          <a:p>
            <a:endParaRPr lang="nb-NO" sz="4800" dirty="0">
              <a:latin typeface="Courier" pitchFamily="2" charset="0"/>
            </a:endParaRPr>
          </a:p>
          <a:p>
            <a:r>
              <a:rPr lang="nb-NO" sz="4800" dirty="0" err="1">
                <a:latin typeface="Courier" pitchFamily="2" charset="0"/>
              </a:rPr>
              <a:t>helloWorld</a:t>
            </a:r>
            <a:r>
              <a:rPr lang="nb-NO" sz="4800" dirty="0">
                <a:latin typeface="Courier" pitchFamily="2" charset="0"/>
              </a:rPr>
              <a:t>();</a:t>
            </a:r>
          </a:p>
          <a:p>
            <a:endParaRPr lang="nb-NO" sz="4800" dirty="0">
              <a:latin typeface="Courier" pitchFamily="2" charset="0"/>
            </a:endParaRPr>
          </a:p>
          <a:p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"Etter funksjonen!"</a:t>
            </a:r>
            <a:r>
              <a:rPr lang="nb-NO" sz="4800" dirty="0">
                <a:latin typeface="Courier" pitchFamily="2" charset="0"/>
              </a:rPr>
              <a:t>);</a:t>
            </a:r>
          </a:p>
          <a:p>
            <a:endParaRPr lang="nb-NO" sz="4800" dirty="0">
              <a:latin typeface="Courier" pitchFamily="2" charset="0"/>
            </a:endParaRPr>
          </a:p>
          <a:p>
            <a:r>
              <a:rPr lang="nb-NO" sz="4800" dirty="0" err="1">
                <a:latin typeface="Courier" pitchFamily="2" charset="0"/>
              </a:rPr>
              <a:t>helloWorld</a:t>
            </a:r>
            <a:r>
              <a:rPr lang="nb-NO" sz="4800" dirty="0">
                <a:latin typeface="Courier" pitchFamily="2" charset="0"/>
              </a:rPr>
              <a:t>();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017A79-CF01-854E-8EFD-0FE69B721AFB}"/>
              </a:ext>
            </a:extLst>
          </p:cNvPr>
          <p:cNvSpPr/>
          <p:nvPr/>
        </p:nvSpPr>
        <p:spPr>
          <a:xfrm>
            <a:off x="11592768" y="4013146"/>
            <a:ext cx="11555990" cy="782636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1F6DD4-2056-1F4F-92C6-CB6C5F49D436}"/>
              </a:ext>
            </a:extLst>
          </p:cNvPr>
          <p:cNvSpPr/>
          <p:nvPr/>
        </p:nvSpPr>
        <p:spPr>
          <a:xfrm>
            <a:off x="11681787" y="5416829"/>
            <a:ext cx="8603443" cy="782636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672FC1-8B31-5442-981C-FD3B0C7045BE}"/>
              </a:ext>
            </a:extLst>
          </p:cNvPr>
          <p:cNvSpPr/>
          <p:nvPr/>
        </p:nvSpPr>
        <p:spPr>
          <a:xfrm>
            <a:off x="11592769" y="8432745"/>
            <a:ext cx="4962685" cy="782636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629A21-46E9-F840-8DAF-76BA359DE3EA}"/>
              </a:ext>
            </a:extLst>
          </p:cNvPr>
          <p:cNvSpPr/>
          <p:nvPr/>
        </p:nvSpPr>
        <p:spPr>
          <a:xfrm>
            <a:off x="12322685" y="6246426"/>
            <a:ext cx="11668284" cy="782636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7059D9-1546-0D4B-BBF8-580A3A923F04}"/>
              </a:ext>
            </a:extLst>
          </p:cNvPr>
          <p:cNvSpPr/>
          <p:nvPr/>
        </p:nvSpPr>
        <p:spPr>
          <a:xfrm>
            <a:off x="11592768" y="9945589"/>
            <a:ext cx="12440477" cy="782636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33A2E-0524-164F-9FC9-1B4A444D733E}"/>
              </a:ext>
            </a:extLst>
          </p:cNvPr>
          <p:cNvCxnSpPr/>
          <p:nvPr/>
        </p:nvCxnSpPr>
        <p:spPr>
          <a:xfrm>
            <a:off x="10996863" y="3272589"/>
            <a:ext cx="0" cy="9312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3704D6D-266C-5543-8758-982FBCC638D8}"/>
              </a:ext>
            </a:extLst>
          </p:cNvPr>
          <p:cNvSpPr/>
          <p:nvPr/>
        </p:nvSpPr>
        <p:spPr>
          <a:xfrm>
            <a:off x="2013753" y="2949423"/>
            <a:ext cx="240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u="sng" dirty="0">
                <a:latin typeface="Courier" pitchFamily="2" charset="0"/>
              </a:rPr>
              <a:t>Console: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19340D-7B0C-B943-A87F-E80EBA8DED82}"/>
              </a:ext>
            </a:extLst>
          </p:cNvPr>
          <p:cNvGrpSpPr/>
          <p:nvPr/>
        </p:nvGrpSpPr>
        <p:grpSpPr>
          <a:xfrm>
            <a:off x="1517995" y="4013146"/>
            <a:ext cx="6467040" cy="769441"/>
            <a:chOff x="1517995" y="4013146"/>
            <a:chExt cx="6467040" cy="76944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D7A410D-D788-E640-A2DB-BC35D5162634}"/>
                </a:ext>
              </a:extLst>
            </p:cNvPr>
            <p:cNvSpPr/>
            <p:nvPr/>
          </p:nvSpPr>
          <p:spPr>
            <a:xfrm>
              <a:off x="2050397" y="4013146"/>
              <a:ext cx="593463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4400" dirty="0">
                  <a:solidFill>
                    <a:srgbClr val="C00000"/>
                  </a:solidFill>
                  <a:latin typeface="Courier" pitchFamily="2" charset="0"/>
                </a:rPr>
                <a:t>"Før funksjonen!"</a:t>
              </a:r>
              <a:endParaRPr lang="nb-NO" sz="4400" dirty="0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DF156D08-99EC-2B48-8D31-3664E770C20F}"/>
                </a:ext>
              </a:extLst>
            </p:cNvPr>
            <p:cNvSpPr/>
            <p:nvPr/>
          </p:nvSpPr>
          <p:spPr>
            <a:xfrm rot="5400000">
              <a:off x="1533078" y="4241834"/>
              <a:ext cx="295096" cy="32526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62E577-D994-314A-AD39-BF0D3C1B3C22}"/>
              </a:ext>
            </a:extLst>
          </p:cNvPr>
          <p:cNvGrpSpPr/>
          <p:nvPr/>
        </p:nvGrpSpPr>
        <p:grpSpPr>
          <a:xfrm>
            <a:off x="1517995" y="6342678"/>
            <a:ext cx="7143507" cy="769441"/>
            <a:chOff x="1517995" y="4013146"/>
            <a:chExt cx="7143507" cy="7694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04A590-6CC2-C94F-AA67-6FB1BA2C1663}"/>
                </a:ext>
              </a:extLst>
            </p:cNvPr>
            <p:cNvSpPr/>
            <p:nvPr/>
          </p:nvSpPr>
          <p:spPr>
            <a:xfrm>
              <a:off x="2050397" y="4013146"/>
              <a:ext cx="6611105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4400" dirty="0">
                  <a:solidFill>
                    <a:srgbClr val="C00000"/>
                  </a:solidFill>
                  <a:latin typeface="Courier" pitchFamily="2" charset="0"/>
                </a:rPr>
                <a:t>"Etter funksjonen!"</a:t>
              </a:r>
              <a:endParaRPr lang="nb-NO" sz="4400" dirty="0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2FC8F3E3-E7A9-1641-8DC8-94129BB95AE9}"/>
                </a:ext>
              </a:extLst>
            </p:cNvPr>
            <p:cNvSpPr/>
            <p:nvPr/>
          </p:nvSpPr>
          <p:spPr>
            <a:xfrm rot="5400000">
              <a:off x="1533078" y="4241834"/>
              <a:ext cx="295096" cy="32526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675C137-7901-624D-9A48-F79B0C7C918A}"/>
              </a:ext>
            </a:extLst>
          </p:cNvPr>
          <p:cNvGrpSpPr/>
          <p:nvPr/>
        </p:nvGrpSpPr>
        <p:grpSpPr>
          <a:xfrm>
            <a:off x="1517995" y="7577395"/>
            <a:ext cx="6805273" cy="769441"/>
            <a:chOff x="1517995" y="4013146"/>
            <a:chExt cx="6805273" cy="76944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B3A6031-A398-1D45-A5B2-D333A950943D}"/>
                </a:ext>
              </a:extLst>
            </p:cNvPr>
            <p:cNvSpPr/>
            <p:nvPr/>
          </p:nvSpPr>
          <p:spPr>
            <a:xfrm>
              <a:off x="2050397" y="4013146"/>
              <a:ext cx="627287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4400" dirty="0">
                  <a:solidFill>
                    <a:srgbClr val="C00000"/>
                  </a:solidFill>
                  <a:latin typeface="Courier" pitchFamily="2" charset="0"/>
                </a:rPr>
                <a:t>"Inni funksjonen!"</a:t>
              </a:r>
              <a:endParaRPr lang="nb-NO" sz="4400" dirty="0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8526C0BC-85DF-C741-952C-8CE580B5399B}"/>
                </a:ext>
              </a:extLst>
            </p:cNvPr>
            <p:cNvSpPr/>
            <p:nvPr/>
          </p:nvSpPr>
          <p:spPr>
            <a:xfrm rot="5400000">
              <a:off x="1533078" y="4241834"/>
              <a:ext cx="295096" cy="32526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5A23A37-F8E2-6647-9880-150241632D31}"/>
              </a:ext>
            </a:extLst>
          </p:cNvPr>
          <p:cNvSpPr/>
          <p:nvPr/>
        </p:nvSpPr>
        <p:spPr>
          <a:xfrm>
            <a:off x="11681788" y="11396233"/>
            <a:ext cx="4873666" cy="782636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2EA9F8C-9898-1641-9E5F-7435CDD69333}"/>
              </a:ext>
            </a:extLst>
          </p:cNvPr>
          <p:cNvGrpSpPr/>
          <p:nvPr/>
        </p:nvGrpSpPr>
        <p:grpSpPr>
          <a:xfrm>
            <a:off x="1517995" y="5149216"/>
            <a:ext cx="6805273" cy="769441"/>
            <a:chOff x="1517995" y="4013146"/>
            <a:chExt cx="6805273" cy="76944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E11CC05-C6E8-D641-91B7-8D4F1EEB9B2C}"/>
                </a:ext>
              </a:extLst>
            </p:cNvPr>
            <p:cNvSpPr/>
            <p:nvPr/>
          </p:nvSpPr>
          <p:spPr>
            <a:xfrm>
              <a:off x="2050397" y="4013146"/>
              <a:ext cx="627287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4400" dirty="0">
                  <a:solidFill>
                    <a:srgbClr val="C00000"/>
                  </a:solidFill>
                  <a:latin typeface="Courier" pitchFamily="2" charset="0"/>
                </a:rPr>
                <a:t>"Inni funksjonen!"</a:t>
              </a:r>
              <a:endParaRPr lang="nb-NO" sz="4400" dirty="0"/>
            </a:p>
          </p:txBody>
        </p: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FE28F84B-9ACA-264D-8326-8E8103A9F4F2}"/>
                </a:ext>
              </a:extLst>
            </p:cNvPr>
            <p:cNvSpPr/>
            <p:nvPr/>
          </p:nvSpPr>
          <p:spPr>
            <a:xfrm rot="5400000">
              <a:off x="1533078" y="4241834"/>
              <a:ext cx="295096" cy="32526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0" name="Shape 182">
            <a:extLst>
              <a:ext uri="{FF2B5EF4-FFF2-40B4-BE49-F238E27FC236}">
                <a16:creationId xmlns:a16="http://schemas.microsoft.com/office/drawing/2014/main" id="{D42BF87A-7308-704F-A8D4-5A049CF20D89}"/>
              </a:ext>
            </a:extLst>
          </p:cNvPr>
          <p:cNvSpPr txBox="1"/>
          <p:nvPr/>
        </p:nvSpPr>
        <p:spPr>
          <a:xfrm>
            <a:off x="3833155" y="585330"/>
            <a:ext cx="1754805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Hvordan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kjører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JavaScript/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nettleseren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under?</a:t>
            </a:r>
            <a:endParaRPr lang="en-US" sz="6600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0087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8" grpId="0" animBg="1"/>
      <p:bldP spid="8" grpId="1" animBg="1"/>
      <p:bldP spid="12" grpId="0" animBg="1"/>
      <p:bldP spid="12" grpId="1" animBg="1"/>
      <p:bldP spid="14" grpId="0" animBg="1"/>
      <p:bldP spid="14" grpId="1" animBg="1"/>
      <p:bldP spid="14" grpId="2" animBg="1"/>
      <p:bldP spid="14" grpId="3" animBg="1"/>
      <p:bldP spid="15" grpId="0" animBg="1"/>
      <p:bldP spid="15" grpId="1" animBg="1"/>
      <p:bldP spid="26" grpId="0" animBg="1"/>
      <p:bldP spid="2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15EAEA5-2C2E-7742-AA15-2603422A8763}"/>
              </a:ext>
            </a:extLst>
          </p:cNvPr>
          <p:cNvSpPr/>
          <p:nvPr/>
        </p:nvSpPr>
        <p:spPr>
          <a:xfrm>
            <a:off x="6243524" y="2834052"/>
            <a:ext cx="16407056" cy="89562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addition</a:t>
            </a:r>
            <a:r>
              <a:rPr lang="nb-NO" sz="4800" dirty="0">
                <a:latin typeface="Courier" pitchFamily="2" charset="0"/>
              </a:rPr>
              <a:t>;</a:t>
            </a:r>
            <a:endParaRPr lang="nb-NO" sz="4800" dirty="0">
              <a:solidFill>
                <a:srgbClr val="0000FF"/>
              </a:solidFill>
              <a:latin typeface="Courier" pitchFamily="2" charset="0"/>
            </a:endParaRPr>
          </a:p>
          <a:p>
            <a:endParaRPr lang="nb-NO" sz="48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helloWorld</a:t>
            </a:r>
            <a:r>
              <a:rPr lang="nb-NO" sz="4800" dirty="0">
                <a:latin typeface="Courier" pitchFamily="2" charset="0"/>
              </a:rPr>
              <a:t>() {  </a:t>
            </a:r>
          </a:p>
          <a:p>
            <a:r>
              <a:rPr lang="nb-NO" sz="4800" dirty="0">
                <a:latin typeface="Courier" pitchFamily="2" charset="0"/>
              </a:rPr>
              <a:t>  </a:t>
            </a:r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4800" dirty="0" err="1">
                <a:solidFill>
                  <a:srgbClr val="C00000"/>
                </a:solidFill>
                <a:latin typeface="Courier" pitchFamily="2" charset="0"/>
              </a:rPr>
              <a:t>Hello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 World"</a:t>
            </a:r>
            <a:r>
              <a:rPr lang="nb-NO" sz="4800" dirty="0">
                <a:latin typeface="Courier" pitchFamily="2" charset="0"/>
              </a:rPr>
              <a:t>);</a:t>
            </a:r>
          </a:p>
          <a:p>
            <a:r>
              <a:rPr lang="nb-NO" sz="4800" dirty="0">
                <a:latin typeface="Courier" pitchFamily="2" charset="0"/>
              </a:rPr>
              <a:t>  </a:t>
            </a:r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4800" dirty="0" err="1">
                <a:solidFill>
                  <a:srgbClr val="C00000"/>
                </a:solidFill>
                <a:latin typeface="Courier" pitchFamily="2" charset="0"/>
              </a:rPr>
              <a:t>Hello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 World igjen!"</a:t>
            </a:r>
            <a:r>
              <a:rPr lang="nb-NO" sz="4800" dirty="0">
                <a:latin typeface="Courier" pitchFamily="2" charset="0"/>
              </a:rPr>
              <a:t>);</a:t>
            </a:r>
          </a:p>
          <a:p>
            <a:r>
              <a:rPr lang="nb-NO" sz="4800" dirty="0">
                <a:latin typeface="Courier" pitchFamily="2" charset="0"/>
              </a:rPr>
              <a:t>  </a:t>
            </a:r>
            <a:r>
              <a:rPr lang="nb-NO" sz="4800" dirty="0" err="1">
                <a:latin typeface="Courier" pitchFamily="2" charset="0"/>
              </a:rPr>
              <a:t>addition</a:t>
            </a:r>
            <a:r>
              <a:rPr lang="nb-NO" sz="4800" dirty="0">
                <a:latin typeface="Courier" pitchFamily="2" charset="0"/>
              </a:rPr>
              <a:t> = 10 + 10;</a:t>
            </a:r>
          </a:p>
          <a:p>
            <a:r>
              <a:rPr lang="nb-NO" sz="4800" dirty="0">
                <a:latin typeface="Courier" pitchFamily="2" charset="0"/>
              </a:rPr>
              <a:t>  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user</a:t>
            </a:r>
            <a:r>
              <a:rPr lang="nb-NO" sz="4800" dirty="0">
                <a:latin typeface="Courier" pitchFamily="2" charset="0"/>
              </a:rPr>
              <a:t> = { </a:t>
            </a:r>
            <a:r>
              <a:rPr lang="nb-NO" sz="4800" dirty="0" err="1">
                <a:latin typeface="Courier" pitchFamily="2" charset="0"/>
              </a:rPr>
              <a:t>name</a:t>
            </a:r>
            <a:r>
              <a:rPr lang="nb-NO" sz="4800" dirty="0">
                <a:latin typeface="Courier" pitchFamily="2" charset="0"/>
              </a:rPr>
              <a:t>: "Ola", age: </a:t>
            </a:r>
            <a:r>
              <a:rPr lang="nb-NO" sz="4800" dirty="0" err="1">
                <a:latin typeface="Courier" pitchFamily="2" charset="0"/>
              </a:rPr>
              <a:t>addition</a:t>
            </a:r>
            <a:r>
              <a:rPr lang="nb-NO" sz="4800" dirty="0">
                <a:latin typeface="Courier" pitchFamily="2" charset="0"/>
              </a:rPr>
              <a:t> };</a:t>
            </a:r>
          </a:p>
          <a:p>
            <a:r>
              <a:rPr lang="nb-NO" sz="4800" dirty="0">
                <a:latin typeface="Courier" pitchFamily="2" charset="0"/>
              </a:rPr>
              <a:t>}</a:t>
            </a:r>
          </a:p>
          <a:p>
            <a:endParaRPr lang="nb-NO" sz="4800" dirty="0">
              <a:latin typeface="Courier" pitchFamily="2" charset="0"/>
            </a:endParaRPr>
          </a:p>
          <a:p>
            <a:r>
              <a:rPr lang="nb-NO" sz="4800" dirty="0" err="1">
                <a:latin typeface="Courier" pitchFamily="2" charset="0"/>
              </a:rPr>
              <a:t>helloWorld</a:t>
            </a:r>
            <a:r>
              <a:rPr lang="nb-NO" sz="4800" dirty="0">
                <a:latin typeface="Courier" pitchFamily="2" charset="0"/>
              </a:rPr>
              <a:t>();</a:t>
            </a:r>
          </a:p>
          <a:p>
            <a:endParaRPr lang="nb-NO" sz="4800" dirty="0">
              <a:latin typeface="Courier" pitchFamily="2" charset="0"/>
            </a:endParaRPr>
          </a:p>
          <a:p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 err="1">
                <a:latin typeface="Courier" pitchFamily="2" charset="0"/>
              </a:rPr>
              <a:t>addition</a:t>
            </a:r>
            <a:r>
              <a:rPr lang="nb-NO" sz="4800" dirty="0">
                <a:latin typeface="Courier" pitchFamily="2" charset="0"/>
              </a:rPr>
              <a:t>);</a:t>
            </a:r>
            <a:endParaRPr lang="nb-NO" sz="4800" dirty="0">
              <a:solidFill>
                <a:srgbClr val="00B050"/>
              </a:solidFill>
              <a:latin typeface="Courier" pitchFamily="2" charset="0"/>
            </a:endParaRPr>
          </a:p>
        </p:txBody>
      </p:sp>
      <p:sp>
        <p:nvSpPr>
          <p:cNvPr id="12" name="Shape 149">
            <a:extLst>
              <a:ext uri="{FF2B5EF4-FFF2-40B4-BE49-F238E27FC236}">
                <a16:creationId xmlns:a16="http://schemas.microsoft.com/office/drawing/2014/main" id="{0FA90124-1B31-D44F-BDB7-ED5A78801249}"/>
              </a:ext>
            </a:extLst>
          </p:cNvPr>
          <p:cNvSpPr txBox="1"/>
          <p:nvPr/>
        </p:nvSpPr>
        <p:spPr>
          <a:xfrm>
            <a:off x="6243524" y="752982"/>
            <a:ext cx="17410560" cy="22204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Så, hvordan kan man få tilgang til en verdi som defineres inni en funksjon, utenfor funksjonen? </a:t>
            </a:r>
            <a:r>
              <a:rPr lang="nb-NO" sz="4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(ikke alltid man vil det!)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A718AE-44BC-AD4B-9FFB-C43F6D678E78}"/>
              </a:ext>
            </a:extLst>
          </p:cNvPr>
          <p:cNvSpPr/>
          <p:nvPr/>
        </p:nvSpPr>
        <p:spPr>
          <a:xfrm>
            <a:off x="14579793" y="10911227"/>
            <a:ext cx="57150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rgbClr val="00B050"/>
                </a:solidFill>
                <a:latin typeface="Courier" pitchFamily="2" charset="0"/>
              </a:rPr>
              <a:t>// Resultat: 20</a:t>
            </a:r>
            <a:endParaRPr lang="nb-NO" sz="4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702E1E-2A1E-4046-88AC-F4A476F90324}"/>
              </a:ext>
            </a:extLst>
          </p:cNvPr>
          <p:cNvSpPr/>
          <p:nvPr/>
        </p:nvSpPr>
        <p:spPr>
          <a:xfrm>
            <a:off x="6243524" y="2834052"/>
            <a:ext cx="5186476" cy="782636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34F2D1-68BE-9844-80D5-B88A39F51C1E}"/>
              </a:ext>
            </a:extLst>
          </p:cNvPr>
          <p:cNvSpPr/>
          <p:nvPr/>
        </p:nvSpPr>
        <p:spPr>
          <a:xfrm>
            <a:off x="6243524" y="4271834"/>
            <a:ext cx="7977802" cy="782636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774FA0-91F5-D74D-80ED-7BB9E44EB2DD}"/>
              </a:ext>
            </a:extLst>
          </p:cNvPr>
          <p:cNvSpPr/>
          <p:nvPr/>
        </p:nvSpPr>
        <p:spPr>
          <a:xfrm>
            <a:off x="6243524" y="9501560"/>
            <a:ext cx="4993971" cy="782636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C483FD-E6BF-064C-BF30-CA1A2CAFA599}"/>
              </a:ext>
            </a:extLst>
          </p:cNvPr>
          <p:cNvSpPr/>
          <p:nvPr/>
        </p:nvSpPr>
        <p:spPr>
          <a:xfrm>
            <a:off x="6901251" y="5057597"/>
            <a:ext cx="10327970" cy="782636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A536F9-0221-EF40-8670-A038E066FB79}"/>
              </a:ext>
            </a:extLst>
          </p:cNvPr>
          <p:cNvSpPr/>
          <p:nvPr/>
        </p:nvSpPr>
        <p:spPr>
          <a:xfrm>
            <a:off x="6964956" y="5857236"/>
            <a:ext cx="12574327" cy="782636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64ABB8-9379-7D44-B7A6-AEC63DF6A033}"/>
              </a:ext>
            </a:extLst>
          </p:cNvPr>
          <p:cNvSpPr/>
          <p:nvPr/>
        </p:nvSpPr>
        <p:spPr>
          <a:xfrm>
            <a:off x="6964957" y="6608749"/>
            <a:ext cx="7256370" cy="782636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F85DBA-DE1C-1E47-AB9D-E08F0FC9C618}"/>
              </a:ext>
            </a:extLst>
          </p:cNvPr>
          <p:cNvSpPr/>
          <p:nvPr/>
        </p:nvSpPr>
        <p:spPr>
          <a:xfrm>
            <a:off x="6901250" y="7212770"/>
            <a:ext cx="15749329" cy="782636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49D280-DD90-0848-8F71-55CB2D1D8620}"/>
              </a:ext>
            </a:extLst>
          </p:cNvPr>
          <p:cNvSpPr/>
          <p:nvPr/>
        </p:nvSpPr>
        <p:spPr>
          <a:xfrm>
            <a:off x="6243524" y="10879242"/>
            <a:ext cx="8336269" cy="782636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931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59B74A-74B8-E046-A186-8C2532CA4D94}"/>
              </a:ext>
            </a:extLst>
          </p:cNvPr>
          <p:cNvSpPr/>
          <p:nvPr/>
        </p:nvSpPr>
        <p:spPr>
          <a:xfrm>
            <a:off x="3487199" y="3544803"/>
            <a:ext cx="955503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addNumbers</a:t>
            </a:r>
            <a:r>
              <a:rPr lang="nb-NO" sz="4800" dirty="0">
                <a:latin typeface="Courier" pitchFamily="2" charset="0"/>
              </a:rPr>
              <a:t>() {  </a:t>
            </a:r>
          </a:p>
          <a:p>
            <a:r>
              <a:rPr lang="nb-NO" sz="4800" dirty="0">
                <a:latin typeface="Courier" pitchFamily="2" charset="0"/>
              </a:rPr>
              <a:t>  </a:t>
            </a:r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(10 + 10);</a:t>
            </a:r>
          </a:p>
          <a:p>
            <a:r>
              <a:rPr lang="nb-NO" sz="4800" dirty="0">
                <a:latin typeface="Courier" pitchFamily="2" charset="0"/>
              </a:rPr>
              <a:t>}</a:t>
            </a:r>
          </a:p>
          <a:p>
            <a:endParaRPr lang="nb-NO" sz="4800" dirty="0">
              <a:latin typeface="Courier" pitchFamily="2" charset="0"/>
            </a:endParaRPr>
          </a:p>
          <a:p>
            <a:r>
              <a:rPr lang="nb-NO" sz="4800" dirty="0" err="1">
                <a:latin typeface="Courier" pitchFamily="2" charset="0"/>
              </a:rPr>
              <a:t>addNumbers</a:t>
            </a:r>
            <a:r>
              <a:rPr lang="nb-NO" sz="4800" dirty="0">
                <a:latin typeface="Courier" pitchFamily="2" charset="0"/>
              </a:rPr>
              <a:t>();</a:t>
            </a:r>
          </a:p>
          <a:p>
            <a:endParaRPr lang="nb-NO" sz="4800" dirty="0">
              <a:latin typeface="Courier" pitchFamily="2" charset="0"/>
            </a:endParaRPr>
          </a:p>
        </p:txBody>
      </p:sp>
      <p:sp>
        <p:nvSpPr>
          <p:cNvPr id="3" name="Shape 149">
            <a:extLst>
              <a:ext uri="{FF2B5EF4-FFF2-40B4-BE49-F238E27FC236}">
                <a16:creationId xmlns:a16="http://schemas.microsoft.com/office/drawing/2014/main" id="{19BDDAD0-DC13-5A40-9863-09C881E5E4A6}"/>
              </a:ext>
            </a:extLst>
          </p:cNvPr>
          <p:cNvSpPr txBox="1"/>
          <p:nvPr/>
        </p:nvSpPr>
        <p:spPr>
          <a:xfrm>
            <a:off x="14136161" y="3544803"/>
            <a:ext cx="10241489" cy="69707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 enkel funksjon som adderer 10 og 10 sammen, og skriver ut resultatet i </a:t>
            </a:r>
            <a:r>
              <a:rPr lang="nb-NO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console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-vinduet.</a:t>
            </a:r>
          </a:p>
          <a:p>
            <a:pPr lvl="0">
              <a:buSzPct val="25000"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</a:t>
            </a:r>
          </a:p>
          <a:p>
            <a:pPr lvl="0">
              <a:buSzPct val="25000"/>
            </a:pPr>
            <a:endParaRPr lang="nb-NO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Wingdings" pitchFamily="2" charset="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9AE4D2-A34D-4147-8C86-54CF22B62E27}"/>
              </a:ext>
            </a:extLst>
          </p:cNvPr>
          <p:cNvSpPr/>
          <p:nvPr/>
        </p:nvSpPr>
        <p:spPr>
          <a:xfrm>
            <a:off x="14136161" y="6868789"/>
            <a:ext cx="983074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25000"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Vi kan </a:t>
            </a:r>
            <a:r>
              <a:rPr lang="nb-NO" sz="4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kjøre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 denne funksjonen så mange ganger vi vil, og få skrevet ut resultatet av addisjonen mange  ganger!</a:t>
            </a:r>
          </a:p>
          <a:p>
            <a:pPr lvl="0">
              <a:buSzPct val="25000"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 </a:t>
            </a:r>
            <a:endParaRPr lang="nb-NO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981588-3BD6-BC4D-A7C9-8C3D5BF2A5A1}"/>
              </a:ext>
            </a:extLst>
          </p:cNvPr>
          <p:cNvSpPr/>
          <p:nvPr/>
        </p:nvSpPr>
        <p:spPr>
          <a:xfrm>
            <a:off x="3487199" y="7030201"/>
            <a:ext cx="12188825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b-NO" sz="4800" dirty="0">
              <a:latin typeface="Courier" pitchFamily="2" charset="0"/>
            </a:endParaRPr>
          </a:p>
          <a:p>
            <a:r>
              <a:rPr lang="nb-NO" sz="4800" dirty="0" err="1">
                <a:latin typeface="Courier" pitchFamily="2" charset="0"/>
              </a:rPr>
              <a:t>addNumbers</a:t>
            </a:r>
            <a:r>
              <a:rPr lang="nb-NO" sz="4800" dirty="0">
                <a:latin typeface="Courier" pitchFamily="2" charset="0"/>
              </a:rPr>
              <a:t>();</a:t>
            </a:r>
          </a:p>
          <a:p>
            <a:r>
              <a:rPr lang="nb-NO" sz="4800" dirty="0" err="1">
                <a:latin typeface="Courier" pitchFamily="2" charset="0"/>
              </a:rPr>
              <a:t>addNumbers</a:t>
            </a:r>
            <a:r>
              <a:rPr lang="nb-NO" sz="4800" dirty="0">
                <a:latin typeface="Courier" pitchFamily="2" charset="0"/>
              </a:rPr>
              <a:t>();</a:t>
            </a:r>
          </a:p>
          <a:p>
            <a:r>
              <a:rPr lang="nb-NO" sz="4800" dirty="0" err="1">
                <a:latin typeface="Courier" pitchFamily="2" charset="0"/>
              </a:rPr>
              <a:t>addNumbers</a:t>
            </a:r>
            <a:r>
              <a:rPr lang="nb-NO" sz="4800" dirty="0">
                <a:latin typeface="Courier" pitchFamily="2" charset="0"/>
              </a:rPr>
              <a:t>();</a:t>
            </a:r>
          </a:p>
          <a:p>
            <a:r>
              <a:rPr lang="nb-NO" sz="4800" dirty="0" err="1">
                <a:latin typeface="Courier" pitchFamily="2" charset="0"/>
              </a:rPr>
              <a:t>addNumbers</a:t>
            </a:r>
            <a:r>
              <a:rPr lang="nb-NO" sz="4800" dirty="0">
                <a:latin typeface="Courier" pitchFamily="2" charset="0"/>
              </a:rPr>
              <a:t>();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29F2BD-50E6-7E45-B8AB-ADD040A58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2126" y="9175537"/>
            <a:ext cx="2782304" cy="428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4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6687E-7 0 L -0.36793 -0.31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97" y="-156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220000" y="2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Hvordan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gjøre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funksjonen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dynamisk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lang="en-US" sz="6600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70324" y="5769447"/>
            <a:ext cx="19391502" cy="61454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 bare kunne addere tallene 10 og 10 er ikke spesielt spennende. Hva hvis du vil addere 10 og 12 – må du lage en helt ny funksjon? </a:t>
            </a:r>
            <a:r>
              <a:rPr lang="nb-NO" sz="4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Nei! </a:t>
            </a:r>
          </a:p>
          <a:p>
            <a:pPr lvl="0">
              <a:buSzPct val="25000"/>
            </a:pPr>
            <a:endParaRPr lang="nb-NO" sz="4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Når man deklarerer funksjoner kan man gi funksjonene muligheten til å akseptere </a:t>
            </a:r>
            <a:r>
              <a:rPr lang="nb-NO" sz="4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argumenter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 Dette gjøres gjennom noe vi kaller </a:t>
            </a:r>
            <a:r>
              <a:rPr lang="nb-NO" sz="44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parametre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lvl="0">
              <a:buSzPct val="25000"/>
            </a:pPr>
            <a:b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Et parameter kan sees på som en navngitt variabel som vi kan tilføre en spesifikk verdi når funksjonen kalles på.</a:t>
            </a:r>
          </a:p>
        </p:txBody>
      </p:sp>
    </p:spTree>
    <p:extLst>
      <p:ext uri="{BB962C8B-B14F-4D97-AF65-F5344CB8AC3E}">
        <p14:creationId xmlns:p14="http://schemas.microsoft.com/office/powerpoint/2010/main" val="1032987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F24A1F-2F41-2049-8ECC-55B04B135FDA}"/>
              </a:ext>
            </a:extLst>
          </p:cNvPr>
          <p:cNvSpPr/>
          <p:nvPr/>
        </p:nvSpPr>
        <p:spPr>
          <a:xfrm>
            <a:off x="10213772" y="6290044"/>
            <a:ext cx="1341624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AutoNum type="arabicParenR"/>
            </a:pPr>
            <a:r>
              <a:rPr lang="nb-NO" sz="4000" dirty="0"/>
              <a:t>Man må spille ved bruk av maskin eller telefon (</a:t>
            </a:r>
            <a:r>
              <a:rPr lang="nb-NO" sz="4000" dirty="0" err="1"/>
              <a:t>app</a:t>
            </a:r>
            <a:r>
              <a:rPr lang="nb-NO" sz="4000" dirty="0"/>
              <a:t>)</a:t>
            </a:r>
          </a:p>
          <a:p>
            <a:pPr marL="742950" indent="-742950">
              <a:buAutoNum type="arabicParenR"/>
            </a:pPr>
            <a:r>
              <a:rPr lang="nb-NO" sz="4000" dirty="0"/>
              <a:t>Jo fortere man svarer (riktig), jo flere poeng får man</a:t>
            </a:r>
          </a:p>
          <a:p>
            <a:pPr marL="742950" indent="-742950">
              <a:buAutoNum type="arabicParenR"/>
            </a:pPr>
            <a:r>
              <a:rPr lang="nb-NO" sz="4000" dirty="0"/>
              <a:t>Alle spørsmål er satt til 20 sekunder svarfrist</a:t>
            </a:r>
          </a:p>
          <a:p>
            <a:pPr marL="742950" indent="-742950">
              <a:buAutoNum type="arabicParenR"/>
            </a:pPr>
            <a:r>
              <a:rPr lang="nb-NO" sz="4000" dirty="0"/>
              <a:t>Når det står «som vist på bildet under» eller lignende må man </a:t>
            </a:r>
            <a:r>
              <a:rPr lang="nb-NO" sz="4000" i="1" dirty="0"/>
              <a:t>vente</a:t>
            </a:r>
            <a:r>
              <a:rPr lang="nb-NO" sz="4000" dirty="0"/>
              <a:t> til svaralternativene kommer opp!</a:t>
            </a:r>
          </a:p>
          <a:p>
            <a:pPr marL="742950" indent="-742950">
              <a:buAutoNum type="arabicParenR"/>
            </a:pPr>
            <a:r>
              <a:rPr lang="nb-NO" sz="4000" dirty="0"/>
              <a:t>Spørsmålet og svaralternativene kommer opp på storskjerm, dere må trykke på riktig alternativ (boks) på egen skjerm.</a:t>
            </a:r>
          </a:p>
          <a:p>
            <a:r>
              <a:rPr lang="nb-NO" sz="4000" dirty="0">
                <a:sym typeface="Wingdings" pitchFamily="2" charset="2"/>
              </a:rPr>
              <a:t>       Slik ser skjermen din ut!</a:t>
            </a:r>
            <a:endParaRPr lang="nb-NO" sz="4000" dirty="0"/>
          </a:p>
          <a:p>
            <a:pPr marL="742950" indent="-742950">
              <a:buAutoNum type="arabicParenR"/>
            </a:pPr>
            <a:endParaRPr lang="nb-NO" sz="4000" dirty="0"/>
          </a:p>
        </p:txBody>
      </p:sp>
      <p:sp>
        <p:nvSpPr>
          <p:cNvPr id="3" name="Shape 56">
            <a:extLst>
              <a:ext uri="{FF2B5EF4-FFF2-40B4-BE49-F238E27FC236}">
                <a16:creationId xmlns:a16="http://schemas.microsoft.com/office/drawing/2014/main" id="{024E662D-5A7E-EE47-A23E-59B37B22B551}"/>
              </a:ext>
            </a:extLst>
          </p:cNvPr>
          <p:cNvSpPr/>
          <p:nvPr/>
        </p:nvSpPr>
        <p:spPr>
          <a:xfrm>
            <a:off x="9122747" y="4628074"/>
            <a:ext cx="14983954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E21A3C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r>
              <a:rPr lang="en-US" sz="9600" b="1" dirty="0">
                <a:solidFill>
                  <a:srgbClr val="1368CE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9600" b="1" dirty="0">
                <a:solidFill>
                  <a:srgbClr val="D89E00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lang="en-US" sz="9600" b="1" dirty="0">
                <a:solidFill>
                  <a:srgbClr val="288F0C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9600" b="1" dirty="0">
                <a:solidFill>
                  <a:srgbClr val="E21A3C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9600" b="1" dirty="0">
                <a:solidFill>
                  <a:srgbClr val="1368CE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9600" b="1" dirty="0">
                <a:solidFill>
                  <a:srgbClr val="D89E00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AA939-7DA3-A341-B515-C6A701165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377" y="2670008"/>
            <a:ext cx="5207000" cy="9867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630059-A7A5-DD4A-8E37-F656DA0DB30D}"/>
              </a:ext>
            </a:extLst>
          </p:cNvPr>
          <p:cNvSpPr txBox="1"/>
          <p:nvPr/>
        </p:nvSpPr>
        <p:spPr>
          <a:xfrm>
            <a:off x="10213772" y="2160755"/>
            <a:ext cx="59170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5400" dirty="0"/>
              <a:t>Øvingsoppgaver…</a:t>
            </a:r>
          </a:p>
          <a:p>
            <a:r>
              <a:rPr lang="nb-NO" sz="5400" dirty="0"/>
              <a:t>Repetisjonsquiz…</a:t>
            </a:r>
          </a:p>
        </p:txBody>
      </p:sp>
    </p:spTree>
    <p:extLst>
      <p:ext uri="{BB962C8B-B14F-4D97-AF65-F5344CB8AC3E}">
        <p14:creationId xmlns:p14="http://schemas.microsoft.com/office/powerpoint/2010/main" val="14732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15EAEA5-2C2E-7742-AA15-2603422A8763}"/>
              </a:ext>
            </a:extLst>
          </p:cNvPr>
          <p:cNvSpPr/>
          <p:nvPr/>
        </p:nvSpPr>
        <p:spPr>
          <a:xfrm>
            <a:off x="4497853" y="5012652"/>
            <a:ext cx="1783567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addNumbers</a:t>
            </a:r>
            <a:r>
              <a:rPr lang="nb-NO" sz="4800" dirty="0">
                <a:latin typeface="Courier" pitchFamily="2" charset="0"/>
              </a:rPr>
              <a:t>(num1, num2) {  </a:t>
            </a:r>
          </a:p>
          <a:p>
            <a:r>
              <a:rPr lang="nb-NO" sz="4800" dirty="0">
                <a:latin typeface="Courier" pitchFamily="2" charset="0"/>
              </a:rPr>
              <a:t>  </a:t>
            </a:r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(num1 + num2);</a:t>
            </a:r>
          </a:p>
          <a:p>
            <a:r>
              <a:rPr lang="nb-NO" sz="4800" dirty="0">
                <a:latin typeface="Courier" pitchFamily="2" charset="0"/>
              </a:rPr>
              <a:t>}</a:t>
            </a:r>
          </a:p>
          <a:p>
            <a:endParaRPr lang="nb-NO" sz="4800" dirty="0">
              <a:latin typeface="Courier" pitchFamily="2" charset="0"/>
            </a:endParaRPr>
          </a:p>
          <a:p>
            <a:endParaRPr lang="nb-NO" sz="4800" dirty="0">
              <a:latin typeface="Courier" pitchFamily="2" charset="0"/>
            </a:endParaRPr>
          </a:p>
          <a:p>
            <a:endParaRPr lang="nb-NO" sz="4800" dirty="0">
              <a:latin typeface="Courier" pitchFamily="2" charset="0"/>
            </a:endParaRPr>
          </a:p>
          <a:p>
            <a:r>
              <a:rPr lang="nb-NO" sz="4800" dirty="0" err="1">
                <a:latin typeface="Courier" pitchFamily="2" charset="0"/>
              </a:rPr>
              <a:t>addNumbers</a:t>
            </a:r>
            <a:r>
              <a:rPr lang="nb-NO" sz="4800" dirty="0">
                <a:latin typeface="Courier" pitchFamily="2" charset="0"/>
              </a:rPr>
              <a:t>(10, 12);</a:t>
            </a:r>
          </a:p>
        </p:txBody>
      </p:sp>
      <p:sp>
        <p:nvSpPr>
          <p:cNvPr id="3" name="Shape 182">
            <a:extLst>
              <a:ext uri="{FF2B5EF4-FFF2-40B4-BE49-F238E27FC236}">
                <a16:creationId xmlns:a16="http://schemas.microsoft.com/office/drawing/2014/main" id="{729F05DC-78FD-A74B-8DBF-45AC8FF919FC}"/>
              </a:ext>
            </a:extLst>
          </p:cNvPr>
          <p:cNvSpPr txBox="1"/>
          <p:nvPr/>
        </p:nvSpPr>
        <p:spPr>
          <a:xfrm>
            <a:off x="4497853" y="1023294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Argumenter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parametre</a:t>
            </a:r>
            <a:endParaRPr lang="en-US" sz="6600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5C78E4-0491-044B-82CC-55A011B50064}"/>
              </a:ext>
            </a:extLst>
          </p:cNvPr>
          <p:cNvGrpSpPr/>
          <p:nvPr/>
        </p:nvGrpSpPr>
        <p:grpSpPr>
          <a:xfrm>
            <a:off x="9707733" y="3463636"/>
            <a:ext cx="9020418" cy="1838871"/>
            <a:chOff x="10087515" y="1299581"/>
            <a:chExt cx="14226576" cy="283151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172EF9E-1ECB-E14D-B0F5-DCCB95C22F42}"/>
                </a:ext>
              </a:extLst>
            </p:cNvPr>
            <p:cNvGrpSpPr/>
            <p:nvPr/>
          </p:nvGrpSpPr>
          <p:grpSpPr>
            <a:xfrm flipV="1">
              <a:off x="13381635" y="2451316"/>
              <a:ext cx="5932711" cy="1679776"/>
              <a:chOff x="9544995" y="6565748"/>
              <a:chExt cx="376566" cy="2240325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2D964C16-598E-9B4B-BE55-7EB81BCF29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44995" y="6565748"/>
                <a:ext cx="0" cy="1425313"/>
              </a:xfrm>
              <a:prstGeom prst="straightConnector1">
                <a:avLst/>
              </a:prstGeom>
              <a:ln w="50800"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71F901DC-7AB8-294F-8116-7464B9E37C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21560" y="6565750"/>
                <a:ext cx="1" cy="1425311"/>
              </a:xfrm>
              <a:prstGeom prst="straightConnector1">
                <a:avLst/>
              </a:prstGeom>
              <a:ln w="50800"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Left Brace 8">
                <a:extLst>
                  <a:ext uri="{FF2B5EF4-FFF2-40B4-BE49-F238E27FC236}">
                    <a16:creationId xmlns:a16="http://schemas.microsoft.com/office/drawing/2014/main" id="{55B65EDD-2428-3048-8F0C-275FDBFA1EFA}"/>
                  </a:ext>
                </a:extLst>
              </p:cNvPr>
              <p:cNvSpPr/>
              <p:nvPr/>
            </p:nvSpPr>
            <p:spPr>
              <a:xfrm rot="16200000">
                <a:off x="9315834" y="8200347"/>
                <a:ext cx="834887" cy="376566"/>
              </a:xfrm>
              <a:prstGeom prst="leftBrac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b-NO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523AF0-8298-E44D-91CC-7CD4BF00BE4D}"/>
                </a:ext>
              </a:extLst>
            </p:cNvPr>
            <p:cNvSpPr txBox="1"/>
            <p:nvPr/>
          </p:nvSpPr>
          <p:spPr>
            <a:xfrm>
              <a:off x="10087515" y="1299581"/>
              <a:ext cx="14226576" cy="1184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b-NO" sz="4400" dirty="0">
                  <a:latin typeface="Courier" pitchFamily="2" charset="0"/>
                </a:rPr>
                <a:t>num1 </a:t>
              </a:r>
              <a:r>
                <a:rPr lang="nb-NO" sz="4400" dirty="0">
                  <a:latin typeface="Arial" panose="020B0604020202020204" pitchFamily="34" charset="0"/>
                  <a:cs typeface="Arial" panose="020B0604020202020204" pitchFamily="34" charset="0"/>
                </a:rPr>
                <a:t>og</a:t>
              </a:r>
              <a:r>
                <a:rPr lang="nb-NO" sz="4400" dirty="0">
                  <a:latin typeface="Courier" pitchFamily="2" charset="0"/>
                </a:rPr>
                <a:t> num2 </a:t>
              </a:r>
              <a:r>
                <a:rPr lang="nb-NO" sz="4400" dirty="0"/>
                <a:t>kalles </a:t>
              </a:r>
              <a:r>
                <a:rPr lang="nb-NO" sz="4400" i="1" dirty="0" err="1"/>
                <a:t>parametre</a:t>
              </a:r>
              <a:endParaRPr lang="nb-NO" sz="4400" i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CA0195-7073-0E47-9132-FE13DBD54494}"/>
              </a:ext>
            </a:extLst>
          </p:cNvPr>
          <p:cNvGrpSpPr/>
          <p:nvPr/>
        </p:nvGrpSpPr>
        <p:grpSpPr>
          <a:xfrm>
            <a:off x="8561296" y="7268689"/>
            <a:ext cx="10510889" cy="2079664"/>
            <a:chOff x="10046020" y="7875679"/>
            <a:chExt cx="10510889" cy="20796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41A3D6-4965-3242-A31D-71F85817B223}"/>
                </a:ext>
              </a:extLst>
            </p:cNvPr>
            <p:cNvSpPr txBox="1"/>
            <p:nvPr/>
          </p:nvSpPr>
          <p:spPr>
            <a:xfrm>
              <a:off x="13458263" y="7875679"/>
              <a:ext cx="709864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4400" dirty="0"/>
                <a:t>Det vi skriver i parentesene kaller vi </a:t>
              </a:r>
              <a:r>
                <a:rPr lang="nb-NO" sz="4400" i="1" dirty="0"/>
                <a:t>argumenter</a:t>
              </a:r>
              <a:endParaRPr lang="nb-NO" sz="44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5D5ED61-6D2E-6049-BC3A-F1BE3BF727CB}"/>
                </a:ext>
              </a:extLst>
            </p:cNvPr>
            <p:cNvGrpSpPr/>
            <p:nvPr/>
          </p:nvGrpSpPr>
          <p:grpSpPr>
            <a:xfrm>
              <a:off x="10046020" y="8771222"/>
              <a:ext cx="3308816" cy="1184121"/>
              <a:chOff x="8640333" y="8790183"/>
              <a:chExt cx="864963" cy="118412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414C61-CC88-B444-9EF1-0FBD6CFB649B}"/>
                  </a:ext>
                </a:extLst>
              </p:cNvPr>
              <p:cNvGrpSpPr/>
              <p:nvPr/>
            </p:nvGrpSpPr>
            <p:grpSpPr>
              <a:xfrm flipV="1">
                <a:off x="8640333" y="9200424"/>
                <a:ext cx="408189" cy="773880"/>
                <a:chOff x="9544994" y="6565748"/>
                <a:chExt cx="121368" cy="2240323"/>
              </a:xfrm>
            </p:grpSpPr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6E45FB1E-2A33-3B4B-A695-4BFC2059BE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4995" y="6565748"/>
                  <a:ext cx="0" cy="1425313"/>
                </a:xfrm>
                <a:prstGeom prst="straightConnector1">
                  <a:avLst/>
                </a:prstGeom>
                <a:ln w="50800"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971B9873-E339-4844-9994-E70D5F0323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66361" y="6565748"/>
                  <a:ext cx="1" cy="1425312"/>
                </a:xfrm>
                <a:prstGeom prst="straightConnector1">
                  <a:avLst/>
                </a:prstGeom>
                <a:ln w="50800"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Left Brace 18">
                  <a:extLst>
                    <a:ext uri="{FF2B5EF4-FFF2-40B4-BE49-F238E27FC236}">
                      <a16:creationId xmlns:a16="http://schemas.microsoft.com/office/drawing/2014/main" id="{9C863CAA-E371-B842-B711-D234A418C596}"/>
                    </a:ext>
                  </a:extLst>
                </p:cNvPr>
                <p:cNvSpPr/>
                <p:nvPr/>
              </p:nvSpPr>
              <p:spPr>
                <a:xfrm rot="16200000">
                  <a:off x="9198170" y="8337879"/>
                  <a:ext cx="815016" cy="121367"/>
                </a:xfrm>
                <a:prstGeom prst="leftBrace">
                  <a:avLst/>
                </a:prstGeom>
                <a:ln w="508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nb-NO" dirty="0"/>
                </a:p>
              </p:txBody>
            </p:sp>
          </p:grp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32C4A59-B1D8-754C-9705-6DA6F3F58C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844235" y="8811615"/>
                <a:ext cx="1" cy="43504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2097C6FB-B4DF-FE49-BB35-AAA8A6ADD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5822" y="8790183"/>
                <a:ext cx="669474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38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15EAEA5-2C2E-7742-AA15-2603422A8763}"/>
              </a:ext>
            </a:extLst>
          </p:cNvPr>
          <p:cNvSpPr/>
          <p:nvPr/>
        </p:nvSpPr>
        <p:spPr>
          <a:xfrm>
            <a:off x="4497853" y="3366732"/>
            <a:ext cx="1783567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addNumbers</a:t>
            </a:r>
            <a:r>
              <a:rPr lang="nb-NO" sz="4800" dirty="0">
                <a:latin typeface="Courier" pitchFamily="2" charset="0"/>
              </a:rPr>
              <a:t>(num1, num2) {  </a:t>
            </a:r>
          </a:p>
          <a:p>
            <a:r>
              <a:rPr lang="nb-NO" sz="4800" dirty="0">
                <a:latin typeface="Courier" pitchFamily="2" charset="0"/>
              </a:rPr>
              <a:t>  </a:t>
            </a:r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(num1 + num2);</a:t>
            </a:r>
          </a:p>
          <a:p>
            <a:r>
              <a:rPr lang="nb-NO" sz="4800" dirty="0">
                <a:latin typeface="Courier" pitchFamily="2" charset="0"/>
              </a:rPr>
              <a:t>}</a:t>
            </a:r>
          </a:p>
          <a:p>
            <a:endParaRPr lang="nb-NO" sz="4800" dirty="0">
              <a:latin typeface="Courier" pitchFamily="2" charset="0"/>
            </a:endParaRPr>
          </a:p>
          <a:p>
            <a:endParaRPr lang="nb-NO" sz="4800" dirty="0">
              <a:latin typeface="Courier" pitchFamily="2" charset="0"/>
            </a:endParaRPr>
          </a:p>
          <a:p>
            <a:endParaRPr lang="nb-NO" sz="4800" dirty="0">
              <a:latin typeface="Courier" pitchFamily="2" charset="0"/>
            </a:endParaRPr>
          </a:p>
          <a:p>
            <a:r>
              <a:rPr lang="nb-NO" sz="4800" dirty="0" err="1">
                <a:latin typeface="Courier" pitchFamily="2" charset="0"/>
              </a:rPr>
              <a:t>addNumbers</a:t>
            </a:r>
            <a:r>
              <a:rPr lang="nb-NO" sz="4800" dirty="0">
                <a:latin typeface="Courier" pitchFamily="2" charset="0"/>
              </a:rPr>
              <a:t>(10, 12); </a:t>
            </a:r>
          </a:p>
        </p:txBody>
      </p:sp>
      <p:sp>
        <p:nvSpPr>
          <p:cNvPr id="3" name="Shape 182">
            <a:extLst>
              <a:ext uri="{FF2B5EF4-FFF2-40B4-BE49-F238E27FC236}">
                <a16:creationId xmlns:a16="http://schemas.microsoft.com/office/drawing/2014/main" id="{729F05DC-78FD-A74B-8DBF-45AC8FF919FC}"/>
              </a:ext>
            </a:extLst>
          </p:cNvPr>
          <p:cNvSpPr txBox="1"/>
          <p:nvPr/>
        </p:nvSpPr>
        <p:spPr>
          <a:xfrm>
            <a:off x="4497853" y="1023294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Argumenter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parametre</a:t>
            </a:r>
            <a:endParaRPr lang="en-US" sz="6600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D0ECB3-D2D2-4D47-AA46-F03DBA3180BA}"/>
              </a:ext>
            </a:extLst>
          </p:cNvPr>
          <p:cNvSpPr/>
          <p:nvPr/>
        </p:nvSpPr>
        <p:spPr>
          <a:xfrm>
            <a:off x="4497853" y="6347009"/>
            <a:ext cx="167655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// Tallet </a:t>
            </a:r>
            <a:r>
              <a:rPr lang="nb-NO" sz="4800" b="1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10</a:t>
            </a:r>
            <a:r>
              <a:rPr lang="nb-NO" sz="48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 under blir innholdet i </a:t>
            </a:r>
            <a:r>
              <a:rPr lang="nb-NO" sz="4800" b="1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num1</a:t>
            </a:r>
            <a:r>
              <a:rPr lang="nb-NO" sz="48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, </a:t>
            </a:r>
          </a:p>
          <a:p>
            <a:r>
              <a:rPr lang="nb-NO" sz="48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// og tallet </a:t>
            </a:r>
            <a:r>
              <a:rPr lang="nb-NO" sz="4800" b="1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12</a:t>
            </a:r>
            <a:r>
              <a:rPr lang="nb-NO" sz="48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 under blir innholdet i </a:t>
            </a:r>
            <a:r>
              <a:rPr lang="nb-NO" sz="4800" b="1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num2</a:t>
            </a:r>
            <a:endParaRPr lang="nb-NO" sz="4800" b="1" dirty="0">
              <a:latin typeface="Courier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A40603-B13B-EF4E-B8F1-AC56B5A08CD8}"/>
              </a:ext>
            </a:extLst>
          </p:cNvPr>
          <p:cNvSpPr/>
          <p:nvPr/>
        </p:nvSpPr>
        <p:spPr>
          <a:xfrm>
            <a:off x="11697462" y="7798714"/>
            <a:ext cx="57150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b="1" dirty="0">
                <a:solidFill>
                  <a:srgbClr val="00B050"/>
                </a:solidFill>
                <a:latin typeface="Courier" pitchFamily="2" charset="0"/>
              </a:rPr>
              <a:t>// Resultat: 22</a:t>
            </a:r>
            <a:endParaRPr lang="nb-NO" sz="4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A1687-47AF-7142-B574-A4BE82AB32D7}"/>
              </a:ext>
            </a:extLst>
          </p:cNvPr>
          <p:cNvSpPr/>
          <p:nvPr/>
        </p:nvSpPr>
        <p:spPr>
          <a:xfrm>
            <a:off x="4497853" y="9004120"/>
            <a:ext cx="1654391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>
                <a:latin typeface="Arial" panose="020B0604020202020204" pitchFamily="34" charset="0"/>
                <a:cs typeface="Arial" panose="020B0604020202020204" pitchFamily="34" charset="0"/>
              </a:rPr>
              <a:t>Her har altså rekkefølge noe å si. Verdien vi sender som det første argumentet vil gis til det første </a:t>
            </a:r>
            <a:r>
              <a:rPr lang="nb-NO" sz="4800" dirty="0" err="1">
                <a:latin typeface="Arial" panose="020B0604020202020204" pitchFamily="34" charset="0"/>
                <a:cs typeface="Arial" panose="020B0604020202020204" pitchFamily="34" charset="0"/>
              </a:rPr>
              <a:t>parametret</a:t>
            </a:r>
            <a:r>
              <a:rPr lang="nb-NO" sz="4800" dirty="0">
                <a:latin typeface="Arial" panose="020B0604020202020204" pitchFamily="34" charset="0"/>
                <a:cs typeface="Arial" panose="020B0604020202020204" pitchFamily="34" charset="0"/>
              </a:rPr>
              <a:t>, og sånn fortsetter det.</a:t>
            </a:r>
          </a:p>
          <a:p>
            <a:endParaRPr lang="nb-NO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b-NO" sz="4800" b="1" dirty="0">
                <a:latin typeface="Arial" panose="020B0604020202020204" pitchFamily="34" charset="0"/>
                <a:cs typeface="Arial" panose="020B0604020202020204" pitchFamily="34" charset="0"/>
              </a:rPr>
              <a:t>En funksjon kan inneholde en haug av </a:t>
            </a:r>
            <a:r>
              <a:rPr lang="nb-NO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parametre</a:t>
            </a:r>
            <a:r>
              <a:rPr lang="nb-NO" sz="4800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6455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15EAEA5-2C2E-7742-AA15-2603422A8763}"/>
              </a:ext>
            </a:extLst>
          </p:cNvPr>
          <p:cNvSpPr/>
          <p:nvPr/>
        </p:nvSpPr>
        <p:spPr>
          <a:xfrm>
            <a:off x="6086022" y="5219595"/>
            <a:ext cx="1783567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addNumbers</a:t>
            </a:r>
            <a:r>
              <a:rPr lang="nb-NO" sz="4800" dirty="0">
                <a:latin typeface="Courier" pitchFamily="2" charset="0"/>
              </a:rPr>
              <a:t>(num1, num2) { }</a:t>
            </a:r>
          </a:p>
          <a:p>
            <a:endParaRPr lang="nb-NO" sz="4800" dirty="0">
              <a:latin typeface="Courier" pitchFamily="2" charset="0"/>
            </a:endParaRPr>
          </a:p>
          <a:p>
            <a:endParaRPr lang="nb-NO" sz="4800" dirty="0">
              <a:latin typeface="Courier" pitchFamily="2" charset="0"/>
            </a:endParaRPr>
          </a:p>
          <a:p>
            <a:r>
              <a:rPr lang="nb-NO" sz="4800" dirty="0" err="1">
                <a:latin typeface="Courier" pitchFamily="2" charset="0"/>
              </a:rPr>
              <a:t>addNumbers</a:t>
            </a:r>
            <a:r>
              <a:rPr lang="nb-NO" sz="4800" dirty="0">
                <a:latin typeface="Courier" pitchFamily="2" charset="0"/>
              </a:rPr>
              <a:t>(10, 12);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609C3C-3A7D-3F48-92D2-CF5D4CBFEB10}"/>
              </a:ext>
            </a:extLst>
          </p:cNvPr>
          <p:cNvSpPr/>
          <p:nvPr/>
        </p:nvSpPr>
        <p:spPr>
          <a:xfrm>
            <a:off x="6086022" y="2692963"/>
            <a:ext cx="149211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u="sng" dirty="0">
                <a:latin typeface="Arial" panose="020B0604020202020204" pitchFamily="34" charset="0"/>
                <a:cs typeface="Arial" panose="020B0604020202020204" pitchFamily="34" charset="0"/>
              </a:rPr>
              <a:t>Forrige slide illustrert: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FC5111-4AD1-314C-8669-F61B89F1FFBC}"/>
              </a:ext>
            </a:extLst>
          </p:cNvPr>
          <p:cNvCxnSpPr/>
          <p:nvPr/>
        </p:nvCxnSpPr>
        <p:spPr>
          <a:xfrm flipV="1">
            <a:off x="10780295" y="6112042"/>
            <a:ext cx="3200400" cy="1323474"/>
          </a:xfrm>
          <a:prstGeom prst="straightConnector1">
            <a:avLst/>
          </a:prstGeom>
          <a:ln w="8572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86E7D97-4490-F448-BFEF-7514239D2DD4}"/>
              </a:ext>
            </a:extLst>
          </p:cNvPr>
          <p:cNvCxnSpPr>
            <a:cxnSpLocks/>
          </p:cNvCxnSpPr>
          <p:nvPr/>
        </p:nvCxnSpPr>
        <p:spPr>
          <a:xfrm flipV="1">
            <a:off x="12087726" y="6112042"/>
            <a:ext cx="3890211" cy="1323474"/>
          </a:xfrm>
          <a:prstGeom prst="straightConnector1">
            <a:avLst/>
          </a:prstGeom>
          <a:ln w="8572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41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15EAEA5-2C2E-7742-AA15-2603422A8763}"/>
              </a:ext>
            </a:extLst>
          </p:cNvPr>
          <p:cNvSpPr/>
          <p:nvPr/>
        </p:nvSpPr>
        <p:spPr>
          <a:xfrm>
            <a:off x="4497853" y="4088627"/>
            <a:ext cx="178356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addNumbers</a:t>
            </a:r>
            <a:r>
              <a:rPr lang="nb-NO" sz="4800" dirty="0">
                <a:latin typeface="Courier" pitchFamily="2" charset="0"/>
              </a:rPr>
              <a:t>(num1, num2) {  </a:t>
            </a:r>
          </a:p>
          <a:p>
            <a:r>
              <a:rPr lang="nb-NO" sz="4800" dirty="0">
                <a:latin typeface="Courier" pitchFamily="2" charset="0"/>
              </a:rPr>
              <a:t>  </a:t>
            </a:r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(num1 + num2);</a:t>
            </a:r>
          </a:p>
          <a:p>
            <a:r>
              <a:rPr lang="nb-NO" sz="4800" dirty="0">
                <a:latin typeface="Courier" pitchFamily="2" charset="0"/>
              </a:rPr>
              <a:t>}</a:t>
            </a:r>
          </a:p>
        </p:txBody>
      </p:sp>
      <p:sp>
        <p:nvSpPr>
          <p:cNvPr id="3" name="Shape 182">
            <a:extLst>
              <a:ext uri="{FF2B5EF4-FFF2-40B4-BE49-F238E27FC236}">
                <a16:creationId xmlns:a16="http://schemas.microsoft.com/office/drawing/2014/main" id="{729F05DC-78FD-A74B-8DBF-45AC8FF919FC}"/>
              </a:ext>
            </a:extLst>
          </p:cNvPr>
          <p:cNvSpPr txBox="1"/>
          <p:nvPr/>
        </p:nvSpPr>
        <p:spPr>
          <a:xfrm>
            <a:off x="4497853" y="1023294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Argumenter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parametre</a:t>
            </a:r>
            <a:endParaRPr lang="en-US" sz="6600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270A67-F2A6-494A-8419-A803999C041C}"/>
              </a:ext>
            </a:extLst>
          </p:cNvPr>
          <p:cNvSpPr/>
          <p:nvPr/>
        </p:nvSpPr>
        <p:spPr>
          <a:xfrm>
            <a:off x="4497853" y="7517019"/>
            <a:ext cx="1432083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 err="1">
                <a:latin typeface="Courier" pitchFamily="2" charset="0"/>
              </a:rPr>
              <a:t>addNumbers</a:t>
            </a:r>
            <a:r>
              <a:rPr lang="nb-NO" sz="4800" dirty="0">
                <a:latin typeface="Courier" pitchFamily="2" charset="0"/>
              </a:rPr>
              <a:t>(10, 12); </a:t>
            </a:r>
            <a:r>
              <a:rPr lang="nb-NO" sz="4800" b="1" dirty="0">
                <a:solidFill>
                  <a:srgbClr val="00B050"/>
                </a:solidFill>
                <a:latin typeface="Courier" pitchFamily="2" charset="0"/>
              </a:rPr>
              <a:t>// Resultat: 22</a:t>
            </a:r>
            <a:endParaRPr lang="nb-NO" sz="4800" dirty="0">
              <a:latin typeface="Courier" pitchFamily="2" charset="0"/>
            </a:endParaRPr>
          </a:p>
          <a:p>
            <a:r>
              <a:rPr lang="nb-NO" sz="4800" dirty="0" err="1">
                <a:latin typeface="Courier" pitchFamily="2" charset="0"/>
              </a:rPr>
              <a:t>addNumbers</a:t>
            </a:r>
            <a:r>
              <a:rPr lang="nb-NO" sz="4800" dirty="0">
                <a:latin typeface="Courier" pitchFamily="2" charset="0"/>
              </a:rPr>
              <a:t>(10, 10); </a:t>
            </a:r>
            <a:r>
              <a:rPr lang="nb-NO" sz="4800" b="1" dirty="0">
                <a:solidFill>
                  <a:srgbClr val="00B050"/>
                </a:solidFill>
                <a:latin typeface="Courier" pitchFamily="2" charset="0"/>
              </a:rPr>
              <a:t>// Resultat: 20</a:t>
            </a:r>
            <a:endParaRPr lang="nb-NO" sz="4800" dirty="0">
              <a:latin typeface="Courier" pitchFamily="2" charset="0"/>
            </a:endParaRPr>
          </a:p>
          <a:p>
            <a:r>
              <a:rPr lang="nb-NO" sz="4800" dirty="0" err="1">
                <a:latin typeface="Courier" pitchFamily="2" charset="0"/>
              </a:rPr>
              <a:t>addNumbers</a:t>
            </a:r>
            <a:r>
              <a:rPr lang="nb-NO" sz="4800" dirty="0">
                <a:latin typeface="Courier" pitchFamily="2" charset="0"/>
              </a:rPr>
              <a:t>(50, 0); </a:t>
            </a:r>
            <a:r>
              <a:rPr lang="nb-NO" sz="4800" b="1" dirty="0">
                <a:solidFill>
                  <a:srgbClr val="00B050"/>
                </a:solidFill>
                <a:latin typeface="Courier" pitchFamily="2" charset="0"/>
              </a:rPr>
              <a:t>// Resultat: 50</a:t>
            </a:r>
            <a:endParaRPr lang="nb-NO" sz="4800" dirty="0">
              <a:latin typeface="Courier" pitchFamily="2" charset="0"/>
            </a:endParaRPr>
          </a:p>
          <a:p>
            <a:r>
              <a:rPr lang="nb-NO" sz="4800" dirty="0" err="1">
                <a:latin typeface="Courier" pitchFamily="2" charset="0"/>
              </a:rPr>
              <a:t>addNumbers</a:t>
            </a:r>
            <a:r>
              <a:rPr lang="nb-NO" sz="4800" dirty="0">
                <a:latin typeface="Courier" pitchFamily="2" charset="0"/>
              </a:rPr>
              <a:t>(130, 10); </a:t>
            </a:r>
            <a:r>
              <a:rPr lang="nb-NO" sz="4800" b="1" dirty="0">
                <a:solidFill>
                  <a:srgbClr val="00B050"/>
                </a:solidFill>
                <a:latin typeface="Courier" pitchFamily="2" charset="0"/>
              </a:rPr>
              <a:t>// Resultat: 140</a:t>
            </a:r>
            <a:endParaRPr lang="nb-NO" sz="4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75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Navngivning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parametre</a:t>
            </a:r>
            <a:endParaRPr lang="en-US" sz="66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70324" y="4697219"/>
            <a:ext cx="19391502" cy="43745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Samme regler som i forelesning 3!</a:t>
            </a:r>
          </a:p>
          <a:p>
            <a:pPr lvl="0">
              <a:buSzPct val="25000"/>
            </a:pPr>
            <a:endParaRPr lang="nb-NO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 Ikke tall først, men kan inneholde tall</a:t>
            </a:r>
          </a:p>
          <a:p>
            <a:pPr lvl="0">
              <a:buSzPct val="25000"/>
            </a:pP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 Ikke mellomrom, punktum, bindestrek...</a:t>
            </a:r>
          </a:p>
          <a:p>
            <a:pPr lvl="0">
              <a:buSzPct val="25000"/>
            </a:pP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 Kan inneholde understrek _ </a:t>
            </a:r>
          </a:p>
          <a:p>
            <a:pPr lvl="0">
              <a:buSzPct val="25000"/>
            </a:pP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 Skal være forklarende for innholdet </a:t>
            </a:r>
            <a:r>
              <a:rPr lang="nb-NO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parametret</a:t>
            </a: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representerer</a:t>
            </a:r>
          </a:p>
        </p:txBody>
      </p:sp>
    </p:spTree>
    <p:extLst>
      <p:ext uri="{BB962C8B-B14F-4D97-AF65-F5344CB8AC3E}">
        <p14:creationId xmlns:p14="http://schemas.microsoft.com/office/powerpoint/2010/main" val="1819161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6837399" y="6748617"/>
            <a:ext cx="10626656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Hvordan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frakte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verdi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funksjon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4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Eller: </a:t>
            </a:r>
            <a:r>
              <a:rPr lang="en-US" sz="4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hvordan</a:t>
            </a:r>
            <a:r>
              <a:rPr lang="en-US" sz="4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bruke</a:t>
            </a:r>
            <a:r>
              <a:rPr lang="en-US" sz="4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i="1" dirty="0">
                <a:solidFill>
                  <a:srgbClr val="00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return</a:t>
            </a: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11331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gjør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dirty="0">
                <a:solidFill>
                  <a:srgbClr val="00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return</a:t>
            </a: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70324" y="4641801"/>
            <a:ext cx="19391502" cy="14858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Ved å bruke nøkkelordet </a:t>
            </a:r>
            <a:r>
              <a:rPr lang="nb-NO" sz="3600" dirty="0" err="1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inni en funksjonen, så frakter vi en gitt verdi </a:t>
            </a:r>
            <a:r>
              <a:rPr lang="nb-NO" sz="36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av funksjonen.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115BE0-4559-4243-8C9E-12A02E7EB07F}"/>
              </a:ext>
            </a:extLst>
          </p:cNvPr>
          <p:cNvSpPr/>
          <p:nvPr/>
        </p:nvSpPr>
        <p:spPr>
          <a:xfrm>
            <a:off x="3170324" y="6183086"/>
            <a:ext cx="2041011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addNumbers</a:t>
            </a:r>
            <a:r>
              <a:rPr lang="nb-NO" sz="4800" dirty="0">
                <a:latin typeface="Courier" pitchFamily="2" charset="0"/>
              </a:rPr>
              <a:t>() {  </a:t>
            </a:r>
          </a:p>
          <a:p>
            <a:r>
              <a:rPr lang="nb-NO" sz="4800" dirty="0">
                <a:latin typeface="Courier" pitchFamily="2" charset="0"/>
              </a:rPr>
              <a:t>  </a:t>
            </a:r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return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>
                <a:solidFill>
                  <a:srgbClr val="09885A"/>
                </a:solidFill>
                <a:latin typeface="Courier" pitchFamily="2" charset="0"/>
              </a:rPr>
              <a:t>1</a:t>
            </a:r>
            <a:r>
              <a:rPr lang="nb-NO" sz="4800" dirty="0">
                <a:latin typeface="Courier" pitchFamily="2" charset="0"/>
              </a:rPr>
              <a:t> + </a:t>
            </a:r>
            <a:r>
              <a:rPr lang="nb-NO" sz="4800" dirty="0">
                <a:solidFill>
                  <a:srgbClr val="09885A"/>
                </a:solidFill>
                <a:latin typeface="Courier" pitchFamily="2" charset="0"/>
              </a:rPr>
              <a:t>1</a:t>
            </a:r>
            <a:r>
              <a:rPr lang="nb-NO" sz="4800" dirty="0">
                <a:latin typeface="Courier" pitchFamily="2" charset="0"/>
              </a:rPr>
              <a:t>; </a:t>
            </a:r>
            <a:r>
              <a:rPr lang="nb-NO" sz="3200" b="1" dirty="0">
                <a:solidFill>
                  <a:srgbClr val="00B14F"/>
                </a:solidFill>
                <a:latin typeface="Courier" pitchFamily="2" charset="0"/>
              </a:rPr>
              <a:t>// Her adderes tallene før de returneres ut av funksjonen</a:t>
            </a:r>
            <a:endParaRPr lang="nb-NO" sz="5400" b="1" dirty="0">
              <a:solidFill>
                <a:srgbClr val="00B14F"/>
              </a:solidFill>
              <a:latin typeface="Courier" pitchFamily="2" charset="0"/>
            </a:endParaRPr>
          </a:p>
          <a:p>
            <a:r>
              <a:rPr lang="nb-NO" sz="4800" dirty="0">
                <a:latin typeface="Courier" pitchFamily="2" charset="0"/>
              </a:rPr>
              <a:t>}</a:t>
            </a:r>
          </a:p>
          <a:p>
            <a:endParaRPr lang="nb-NO" sz="4800" dirty="0">
              <a:latin typeface="Courier" pitchFamily="2" charset="0"/>
            </a:endParaRPr>
          </a:p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800" dirty="0">
                <a:latin typeface="Courier" pitchFamily="2" charset="0"/>
              </a:rPr>
              <a:t> sum = </a:t>
            </a:r>
            <a:r>
              <a:rPr lang="nb-NO" sz="4800" dirty="0" err="1">
                <a:latin typeface="Courier" pitchFamily="2" charset="0"/>
              </a:rPr>
              <a:t>addNumbers</a:t>
            </a:r>
            <a:r>
              <a:rPr lang="nb-NO" sz="4800" dirty="0">
                <a:latin typeface="Courier" pitchFamily="2" charset="0"/>
              </a:rPr>
              <a:t>();</a:t>
            </a:r>
          </a:p>
          <a:p>
            <a:endParaRPr lang="nb-NO" sz="4800" dirty="0">
              <a:latin typeface="Courier" pitchFamily="2" charset="0"/>
            </a:endParaRPr>
          </a:p>
          <a:p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(sum); </a:t>
            </a:r>
            <a:r>
              <a:rPr lang="nb-NO" sz="48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// </a:t>
            </a:r>
            <a:r>
              <a:rPr lang="nb-NO" sz="4800" b="1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Resultat: 2</a:t>
            </a:r>
          </a:p>
          <a:p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 err="1">
                <a:latin typeface="Courier" pitchFamily="2" charset="0"/>
              </a:rPr>
              <a:t>addNumbers</a:t>
            </a:r>
            <a:r>
              <a:rPr lang="nb-NO" sz="4800" dirty="0">
                <a:latin typeface="Courier" pitchFamily="2" charset="0"/>
              </a:rPr>
              <a:t>()); </a:t>
            </a:r>
            <a:r>
              <a:rPr lang="nb-NO" sz="48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// </a:t>
            </a:r>
            <a:r>
              <a:rPr lang="nb-NO" sz="4800" b="1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Resultat: 2</a:t>
            </a:r>
            <a:endParaRPr lang="nb-NO" sz="4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32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6724803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Eksempel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funksjon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UTEN </a:t>
            </a:r>
            <a:r>
              <a:rPr lang="en-US" sz="6600" dirty="0">
                <a:solidFill>
                  <a:srgbClr val="00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return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115BE0-4559-4243-8C9E-12A02E7EB07F}"/>
              </a:ext>
            </a:extLst>
          </p:cNvPr>
          <p:cNvSpPr/>
          <p:nvPr/>
        </p:nvSpPr>
        <p:spPr>
          <a:xfrm>
            <a:off x="3170324" y="5351813"/>
            <a:ext cx="204101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sayHello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 err="1">
                <a:latin typeface="Courier" pitchFamily="2" charset="0"/>
              </a:rPr>
              <a:t>name</a:t>
            </a:r>
            <a:r>
              <a:rPr lang="nb-NO" sz="4800" dirty="0">
                <a:latin typeface="Courier" pitchFamily="2" charset="0"/>
              </a:rPr>
              <a:t>) {  </a:t>
            </a:r>
          </a:p>
          <a:p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  "Hei, "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 + </a:t>
            </a:r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name</a:t>
            </a:r>
            <a:r>
              <a:rPr lang="nb-NO" sz="4800" dirty="0">
                <a:latin typeface="Courier" pitchFamily="2" charset="0"/>
              </a:rPr>
              <a:t>;</a:t>
            </a:r>
          </a:p>
          <a:p>
            <a:r>
              <a:rPr lang="nb-NO" sz="4800" dirty="0">
                <a:latin typeface="Courier" pitchFamily="2" charset="0"/>
              </a:rPr>
              <a:t>}</a:t>
            </a:r>
          </a:p>
          <a:p>
            <a:endParaRPr lang="nb-NO" sz="4800" dirty="0">
              <a:latin typeface="Courier" pitchFamily="2" charset="0"/>
            </a:endParaRPr>
          </a:p>
          <a:p>
            <a:r>
              <a:rPr lang="nb-NO" sz="48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// Kodelinjen under vil ikke skrive noe til </a:t>
            </a:r>
            <a:r>
              <a:rPr lang="nb-NO" sz="4800" dirty="0" err="1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console</a:t>
            </a:r>
            <a:r>
              <a:rPr lang="nb-NO" sz="48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!</a:t>
            </a:r>
          </a:p>
          <a:p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 err="1">
                <a:latin typeface="Courier" pitchFamily="2" charset="0"/>
              </a:rPr>
              <a:t>sayHello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"Andreas"</a:t>
            </a:r>
            <a:r>
              <a:rPr lang="nb-NO" sz="4800" dirty="0">
                <a:latin typeface="Courier" pitchFamily="2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987450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6724803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Eksempel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funksjon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UTEN </a:t>
            </a:r>
            <a:r>
              <a:rPr lang="en-US" sz="6600" dirty="0">
                <a:solidFill>
                  <a:srgbClr val="00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return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115BE0-4559-4243-8C9E-12A02E7EB07F}"/>
              </a:ext>
            </a:extLst>
          </p:cNvPr>
          <p:cNvSpPr/>
          <p:nvPr/>
        </p:nvSpPr>
        <p:spPr>
          <a:xfrm>
            <a:off x="3170324" y="5351813"/>
            <a:ext cx="204101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addNumbers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 err="1">
                <a:latin typeface="Courier" pitchFamily="2" charset="0"/>
              </a:rPr>
              <a:t>num</a:t>
            </a:r>
            <a:r>
              <a:rPr lang="nb-NO" sz="4800" dirty="0">
                <a:latin typeface="Courier" pitchFamily="2" charset="0"/>
              </a:rPr>
              <a:t>) {  </a:t>
            </a:r>
          </a:p>
          <a:p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  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 </a:t>
            </a:r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added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 = </a:t>
            </a:r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num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 + </a:t>
            </a:r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num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;</a:t>
            </a:r>
            <a:endParaRPr lang="nb-NO" sz="4800" dirty="0">
              <a:latin typeface="Courier" pitchFamily="2" charset="0"/>
            </a:endParaRPr>
          </a:p>
          <a:p>
            <a:r>
              <a:rPr lang="nb-NO" sz="4800" dirty="0">
                <a:latin typeface="Courier" pitchFamily="2" charset="0"/>
              </a:rPr>
              <a:t>}</a:t>
            </a:r>
          </a:p>
          <a:p>
            <a:endParaRPr lang="nb-NO" sz="4800" dirty="0">
              <a:latin typeface="Courier" pitchFamily="2" charset="0"/>
            </a:endParaRPr>
          </a:p>
          <a:p>
            <a:r>
              <a:rPr lang="nb-NO" sz="48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// Kodelinjen under vil ikke skrive noe til </a:t>
            </a:r>
            <a:r>
              <a:rPr lang="nb-NO" sz="4800" dirty="0" err="1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console</a:t>
            </a:r>
            <a:r>
              <a:rPr lang="nb-NO" sz="48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!</a:t>
            </a:r>
          </a:p>
          <a:p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 err="1">
                <a:latin typeface="Courier" pitchFamily="2" charset="0"/>
              </a:rPr>
              <a:t>addNumbers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10</a:t>
            </a:r>
            <a:r>
              <a:rPr lang="nb-NO" sz="4800" dirty="0">
                <a:latin typeface="Courier" pitchFamily="2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3109906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6724803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Eksempel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funksjon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MED </a:t>
            </a:r>
            <a:r>
              <a:rPr lang="en-US" sz="6600" dirty="0">
                <a:solidFill>
                  <a:srgbClr val="00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return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115BE0-4559-4243-8C9E-12A02E7EB07F}"/>
              </a:ext>
            </a:extLst>
          </p:cNvPr>
          <p:cNvSpPr/>
          <p:nvPr/>
        </p:nvSpPr>
        <p:spPr>
          <a:xfrm>
            <a:off x="3170324" y="5351813"/>
            <a:ext cx="2041011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sayHello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 err="1">
                <a:latin typeface="Courier" pitchFamily="2" charset="0"/>
              </a:rPr>
              <a:t>name</a:t>
            </a:r>
            <a:r>
              <a:rPr lang="nb-NO" sz="4800" dirty="0">
                <a:latin typeface="Courier" pitchFamily="2" charset="0"/>
              </a:rPr>
              <a:t>) {  </a:t>
            </a:r>
          </a:p>
          <a:p>
            <a:r>
              <a:rPr lang="nb-NO" sz="4800" dirty="0">
                <a:latin typeface="Courier" pitchFamily="2" charset="0"/>
              </a:rPr>
              <a:t>  </a:t>
            </a:r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return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"Hei, "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 + </a:t>
            </a:r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name</a:t>
            </a:r>
            <a:r>
              <a:rPr lang="nb-NO" sz="4800" dirty="0">
                <a:latin typeface="Courier" pitchFamily="2" charset="0"/>
              </a:rPr>
              <a:t>;</a:t>
            </a:r>
          </a:p>
          <a:p>
            <a:r>
              <a:rPr lang="nb-NO" sz="4800" dirty="0">
                <a:latin typeface="Courier" pitchFamily="2" charset="0"/>
              </a:rPr>
              <a:t>}</a:t>
            </a:r>
          </a:p>
          <a:p>
            <a:endParaRPr lang="nb-NO" sz="4800" dirty="0">
              <a:latin typeface="Courier" pitchFamily="2" charset="0"/>
            </a:endParaRPr>
          </a:p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welcome</a:t>
            </a:r>
            <a:r>
              <a:rPr lang="nb-NO" sz="4800" dirty="0">
                <a:latin typeface="Courier" pitchFamily="2" charset="0"/>
              </a:rPr>
              <a:t> = </a:t>
            </a:r>
            <a:r>
              <a:rPr lang="nb-NO" sz="4800" dirty="0" err="1">
                <a:latin typeface="Courier" pitchFamily="2" charset="0"/>
              </a:rPr>
              <a:t>sayHello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"Andreas"</a:t>
            </a:r>
            <a:r>
              <a:rPr lang="nb-NO" sz="4800" dirty="0">
                <a:latin typeface="Courier" pitchFamily="2" charset="0"/>
              </a:rPr>
              <a:t>);</a:t>
            </a:r>
          </a:p>
          <a:p>
            <a:endParaRPr lang="nb-NO" sz="4800" dirty="0">
              <a:latin typeface="Courier" pitchFamily="2" charset="0"/>
            </a:endParaRPr>
          </a:p>
          <a:p>
            <a:r>
              <a:rPr lang="nb-NO" sz="48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// </a:t>
            </a:r>
            <a:r>
              <a:rPr lang="nb-NO" sz="4800" b="1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Resultat: "Hei, Andreas"</a:t>
            </a:r>
            <a:endParaRPr lang="nb-NO" sz="4800" dirty="0">
              <a:latin typeface="Courier" pitchFamily="2" charset="0"/>
            </a:endParaRPr>
          </a:p>
          <a:p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 err="1">
                <a:latin typeface="Courier" pitchFamily="2" charset="0"/>
              </a:rPr>
              <a:t>welcome</a:t>
            </a:r>
            <a:r>
              <a:rPr lang="nb-NO" sz="4800" dirty="0">
                <a:latin typeface="Courier" pitchFamily="2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2423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F24A1F-2F41-2049-8ECC-55B04B135FDA}"/>
              </a:ext>
            </a:extLst>
          </p:cNvPr>
          <p:cNvSpPr/>
          <p:nvPr/>
        </p:nvSpPr>
        <p:spPr>
          <a:xfrm>
            <a:off x="5848079" y="6725883"/>
            <a:ext cx="133036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000" dirty="0">
                <a:hlinkClick r:id="rId2"/>
              </a:rPr>
              <a:t>https://developer.mozilla.org/en-US/docs/Web/JavaScript</a:t>
            </a:r>
            <a:r>
              <a:rPr lang="nb-NO" sz="4000" dirty="0"/>
              <a:t> </a:t>
            </a:r>
          </a:p>
        </p:txBody>
      </p:sp>
      <p:sp>
        <p:nvSpPr>
          <p:cNvPr id="3" name="Shape 56">
            <a:extLst>
              <a:ext uri="{FF2B5EF4-FFF2-40B4-BE49-F238E27FC236}">
                <a16:creationId xmlns:a16="http://schemas.microsoft.com/office/drawing/2014/main" id="{024E662D-5A7E-EE47-A23E-59B37B22B551}"/>
              </a:ext>
            </a:extLst>
          </p:cNvPr>
          <p:cNvSpPr/>
          <p:nvPr/>
        </p:nvSpPr>
        <p:spPr>
          <a:xfrm>
            <a:off x="4719189" y="5430909"/>
            <a:ext cx="14983954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Mozilla Developer Network (MDN)</a:t>
            </a:r>
          </a:p>
        </p:txBody>
      </p:sp>
    </p:spTree>
    <p:extLst>
      <p:ext uri="{BB962C8B-B14F-4D97-AF65-F5344CB8AC3E}">
        <p14:creationId xmlns:p14="http://schemas.microsoft.com/office/powerpoint/2010/main" val="2217597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6724803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Eksempel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funksjon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MED </a:t>
            </a:r>
            <a:r>
              <a:rPr lang="en-US" sz="6600" dirty="0">
                <a:solidFill>
                  <a:srgbClr val="00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return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115BE0-4559-4243-8C9E-12A02E7EB07F}"/>
              </a:ext>
            </a:extLst>
          </p:cNvPr>
          <p:cNvSpPr/>
          <p:nvPr/>
        </p:nvSpPr>
        <p:spPr>
          <a:xfrm>
            <a:off x="3170324" y="5351813"/>
            <a:ext cx="2041011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doMath</a:t>
            </a:r>
            <a:r>
              <a:rPr lang="nb-NO" sz="4800" dirty="0">
                <a:latin typeface="Courier" pitchFamily="2" charset="0"/>
              </a:rPr>
              <a:t>(num1, num2, num3) {  </a:t>
            </a:r>
          </a:p>
          <a:p>
            <a:r>
              <a:rPr lang="nb-NO" sz="4800" dirty="0">
                <a:latin typeface="Courier" pitchFamily="2" charset="0"/>
              </a:rPr>
              <a:t>  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800" dirty="0">
                <a:latin typeface="Courier" pitchFamily="2" charset="0"/>
              </a:rPr>
              <a:t> mul = num1 * num2 * num3;</a:t>
            </a:r>
          </a:p>
          <a:p>
            <a:r>
              <a:rPr lang="nb-NO" sz="4800" dirty="0">
                <a:latin typeface="Courier" pitchFamily="2" charset="0"/>
              </a:rPr>
              <a:t>  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800" dirty="0">
                <a:latin typeface="Courier" pitchFamily="2" charset="0"/>
              </a:rPr>
              <a:t> div = mul / </a:t>
            </a:r>
            <a:r>
              <a:rPr lang="nb-NO" sz="4800" dirty="0">
                <a:solidFill>
                  <a:srgbClr val="09885A"/>
                </a:solidFill>
                <a:latin typeface="Courier" pitchFamily="2" charset="0"/>
              </a:rPr>
              <a:t>1.5</a:t>
            </a:r>
            <a:r>
              <a:rPr lang="nb-NO" sz="4800" dirty="0">
                <a:latin typeface="Courier" pitchFamily="2" charset="0"/>
              </a:rPr>
              <a:t>;</a:t>
            </a:r>
          </a:p>
          <a:p>
            <a:r>
              <a:rPr lang="nb-NO" sz="4800" dirty="0">
                <a:latin typeface="Courier" pitchFamily="2" charset="0"/>
              </a:rPr>
              <a:t>  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add</a:t>
            </a:r>
            <a:r>
              <a:rPr lang="nb-NO" sz="4800" dirty="0">
                <a:latin typeface="Courier" pitchFamily="2" charset="0"/>
              </a:rPr>
              <a:t> = div + 4;</a:t>
            </a:r>
          </a:p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 </a:t>
            </a:r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return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Math.floor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(</a:t>
            </a:r>
            <a:r>
              <a:rPr lang="nb-NO" sz="4800" dirty="0" err="1">
                <a:latin typeface="Courier" pitchFamily="2" charset="0"/>
              </a:rPr>
              <a:t>add</a:t>
            </a:r>
            <a:r>
              <a:rPr lang="nb-NO" sz="4800" dirty="0">
                <a:latin typeface="Courier" pitchFamily="2" charset="0"/>
              </a:rPr>
              <a:t>)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r>
              <a:rPr lang="nb-NO" sz="4800" dirty="0">
                <a:latin typeface="Courier" pitchFamily="2" charset="0"/>
              </a:rPr>
              <a:t>}</a:t>
            </a:r>
          </a:p>
          <a:p>
            <a:endParaRPr lang="nb-NO" sz="4800" dirty="0">
              <a:latin typeface="Courier" pitchFamily="2" charset="0"/>
            </a:endParaRPr>
          </a:p>
          <a:p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 err="1">
                <a:latin typeface="Courier" pitchFamily="2" charset="0"/>
              </a:rPr>
              <a:t>doMath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09885A"/>
                </a:solidFill>
                <a:latin typeface="Courier" pitchFamily="2" charset="0"/>
              </a:rPr>
              <a:t>10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09885A"/>
                </a:solidFill>
                <a:latin typeface="Courier" pitchFamily="2" charset="0"/>
              </a:rPr>
              <a:t>4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,</a:t>
            </a:r>
            <a:r>
              <a:rPr lang="nb-NO" sz="4800" dirty="0">
                <a:solidFill>
                  <a:srgbClr val="09885A"/>
                </a:solidFill>
                <a:latin typeface="Courier" pitchFamily="2" charset="0"/>
              </a:rPr>
              <a:t> 50</a:t>
            </a:r>
            <a:r>
              <a:rPr lang="nb-NO" sz="4800" dirty="0">
                <a:latin typeface="Courier" pitchFamily="2" charset="0"/>
              </a:rPr>
              <a:t>)); </a:t>
            </a:r>
            <a:r>
              <a:rPr lang="nb-NO" sz="48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// </a:t>
            </a:r>
            <a:r>
              <a:rPr lang="nb-NO" sz="4800" b="1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Resultat: 1337</a:t>
            </a:r>
          </a:p>
        </p:txBody>
      </p:sp>
    </p:spTree>
    <p:extLst>
      <p:ext uri="{BB962C8B-B14F-4D97-AF65-F5344CB8AC3E}">
        <p14:creationId xmlns:p14="http://schemas.microsoft.com/office/powerpoint/2010/main" val="385894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6">
            <a:extLst>
              <a:ext uri="{FF2B5EF4-FFF2-40B4-BE49-F238E27FC236}">
                <a16:creationId xmlns:a16="http://schemas.microsoft.com/office/drawing/2014/main" id="{C6F6AB64-8005-2546-B2D2-12483BCBA112}"/>
              </a:ext>
            </a:extLst>
          </p:cNvPr>
          <p:cNvSpPr/>
          <p:nvPr/>
        </p:nvSpPr>
        <p:spPr>
          <a:xfrm>
            <a:off x="5915671" y="6031753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DRY</a:t>
            </a:r>
          </a:p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Don’t Repeat Yourself</a:t>
            </a:r>
          </a:p>
        </p:txBody>
      </p:sp>
    </p:spTree>
    <p:extLst>
      <p:ext uri="{BB962C8B-B14F-4D97-AF65-F5344CB8AC3E}">
        <p14:creationId xmlns:p14="http://schemas.microsoft.com/office/powerpoint/2010/main" val="2746789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2168D1-EDBA-5542-ACFF-B3C979FDCE77}"/>
              </a:ext>
            </a:extLst>
          </p:cNvPr>
          <p:cNvSpPr/>
          <p:nvPr/>
        </p:nvSpPr>
        <p:spPr>
          <a:xfrm>
            <a:off x="8308381" y="2461616"/>
            <a:ext cx="19667904" cy="13634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phoneNumber1 = 22596000;  </a:t>
            </a: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phoneNumberAsString1 = </a:t>
            </a:r>
            <a:r>
              <a:rPr lang="nb-NO" sz="4000" dirty="0" err="1">
                <a:latin typeface="Courier" pitchFamily="2" charset="0"/>
              </a:rPr>
              <a:t>phoneNumber.toString</a:t>
            </a:r>
            <a:r>
              <a:rPr lang="nb-NO" sz="4000" dirty="0">
                <a:latin typeface="Courier" pitchFamily="2" charset="0"/>
              </a:rPr>
              <a:t>();</a:t>
            </a: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prefixed1 = "+47" + </a:t>
            </a:r>
            <a:r>
              <a:rPr lang="nb-NO" sz="4000" dirty="0" err="1">
                <a:latin typeface="Courier" pitchFamily="2" charset="0"/>
              </a:rPr>
              <a:t>phoneNumberAsString</a:t>
            </a:r>
            <a:r>
              <a:rPr lang="nb-NO" sz="4000" dirty="0">
                <a:latin typeface="Courier" pitchFamily="2" charset="0"/>
              </a:rPr>
              <a:t>;</a:t>
            </a:r>
          </a:p>
          <a:p>
            <a:endParaRPr lang="nb-NO" sz="4000" dirty="0">
              <a:solidFill>
                <a:schemeClr val="bg2"/>
              </a:solidFill>
              <a:latin typeface="Courier" pitchFamily="2" charset="0"/>
            </a:endParaRP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phoneNumber2 = 22596001;  </a:t>
            </a: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phoneNumberAsString2 = </a:t>
            </a:r>
            <a:r>
              <a:rPr lang="nb-NO" sz="4000" dirty="0" err="1">
                <a:latin typeface="Courier" pitchFamily="2" charset="0"/>
              </a:rPr>
              <a:t>phoneNumber.toString</a:t>
            </a:r>
            <a:r>
              <a:rPr lang="nb-NO" sz="4000" dirty="0">
                <a:latin typeface="Courier" pitchFamily="2" charset="0"/>
              </a:rPr>
              <a:t>();</a:t>
            </a: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prefixed2 = "+47" + </a:t>
            </a:r>
            <a:r>
              <a:rPr lang="nb-NO" sz="4000" dirty="0" err="1">
                <a:latin typeface="Courier" pitchFamily="2" charset="0"/>
              </a:rPr>
              <a:t>phoneNumberAsString</a:t>
            </a:r>
            <a:r>
              <a:rPr lang="nb-NO" sz="4000" dirty="0">
                <a:latin typeface="Courier" pitchFamily="2" charset="0"/>
              </a:rPr>
              <a:t>;</a:t>
            </a:r>
            <a:endParaRPr lang="nb-NO" sz="4000" dirty="0">
              <a:solidFill>
                <a:schemeClr val="bg2"/>
              </a:solidFill>
              <a:latin typeface="Courier" pitchFamily="2" charset="0"/>
            </a:endParaRPr>
          </a:p>
          <a:p>
            <a:endParaRPr lang="nb-NO" sz="4000" dirty="0">
              <a:latin typeface="Courier" pitchFamily="2" charset="0"/>
            </a:endParaRP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phoneNumber3 = 22596002;  </a:t>
            </a: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phoneNumberAsString3 = </a:t>
            </a:r>
            <a:r>
              <a:rPr lang="nb-NO" sz="4000" dirty="0" err="1">
                <a:latin typeface="Courier" pitchFamily="2" charset="0"/>
              </a:rPr>
              <a:t>phoneNumber.toString</a:t>
            </a:r>
            <a:r>
              <a:rPr lang="nb-NO" sz="4000" dirty="0">
                <a:latin typeface="Courier" pitchFamily="2" charset="0"/>
              </a:rPr>
              <a:t>();</a:t>
            </a: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prefixed3 = "+47" + </a:t>
            </a:r>
            <a:r>
              <a:rPr lang="nb-NO" sz="4000" dirty="0" err="1">
                <a:latin typeface="Courier" pitchFamily="2" charset="0"/>
              </a:rPr>
              <a:t>phoneNumberAsString</a:t>
            </a:r>
            <a:r>
              <a:rPr lang="nb-NO" sz="4000" dirty="0">
                <a:latin typeface="Courier" pitchFamily="2" charset="0"/>
              </a:rPr>
              <a:t>;</a:t>
            </a:r>
            <a:endParaRPr lang="nb-NO" sz="4000" dirty="0">
              <a:solidFill>
                <a:schemeClr val="bg2"/>
              </a:solidFill>
              <a:latin typeface="Courier" pitchFamily="2" charset="0"/>
            </a:endParaRPr>
          </a:p>
          <a:p>
            <a:endParaRPr lang="nb-NO" sz="4000" dirty="0">
              <a:latin typeface="Courier" pitchFamily="2" charset="0"/>
            </a:endParaRP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phoneNumber4 = 22596003;  </a:t>
            </a: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phoneNumberAsString4 = </a:t>
            </a:r>
            <a:r>
              <a:rPr lang="nb-NO" sz="4000" dirty="0" err="1">
                <a:latin typeface="Courier" pitchFamily="2" charset="0"/>
              </a:rPr>
              <a:t>phoneNumber.toString</a:t>
            </a:r>
            <a:r>
              <a:rPr lang="nb-NO" sz="4000" dirty="0">
                <a:latin typeface="Courier" pitchFamily="2" charset="0"/>
              </a:rPr>
              <a:t>();</a:t>
            </a: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prefixed4 = "+47" + </a:t>
            </a:r>
            <a:r>
              <a:rPr lang="nb-NO" sz="4000" dirty="0" err="1">
                <a:latin typeface="Courier" pitchFamily="2" charset="0"/>
              </a:rPr>
              <a:t>phoneNumberAsString</a:t>
            </a:r>
            <a:r>
              <a:rPr lang="nb-NO" sz="4000" dirty="0">
                <a:latin typeface="Courier" pitchFamily="2" charset="0"/>
              </a:rPr>
              <a:t>;</a:t>
            </a:r>
            <a:endParaRPr lang="nb-NO" sz="4000" dirty="0">
              <a:solidFill>
                <a:schemeClr val="bg2"/>
              </a:solidFill>
              <a:latin typeface="Courier" pitchFamily="2" charset="0"/>
            </a:endParaRPr>
          </a:p>
          <a:p>
            <a:endParaRPr lang="nb-NO" sz="4000" dirty="0">
              <a:latin typeface="Courier" pitchFamily="2" charset="0"/>
            </a:endParaRP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phoneNumber5 = 22596004;  </a:t>
            </a: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phoneNumberAsString5 = </a:t>
            </a:r>
            <a:r>
              <a:rPr lang="nb-NO" sz="4000" dirty="0" err="1">
                <a:latin typeface="Courier" pitchFamily="2" charset="0"/>
              </a:rPr>
              <a:t>phoneNumber.toString</a:t>
            </a:r>
            <a:r>
              <a:rPr lang="nb-NO" sz="4000" dirty="0">
                <a:latin typeface="Courier" pitchFamily="2" charset="0"/>
              </a:rPr>
              <a:t>();</a:t>
            </a: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prefixed5 = "+47" + </a:t>
            </a:r>
            <a:r>
              <a:rPr lang="nb-NO" sz="4000" dirty="0" err="1">
                <a:latin typeface="Courier" pitchFamily="2" charset="0"/>
              </a:rPr>
              <a:t>phoneNumberAsString</a:t>
            </a:r>
            <a:r>
              <a:rPr lang="nb-NO" sz="4000" dirty="0">
                <a:latin typeface="Courier" pitchFamily="2" charset="0"/>
              </a:rPr>
              <a:t>;</a:t>
            </a:r>
            <a:endParaRPr lang="nb-NO" sz="4000" dirty="0">
              <a:solidFill>
                <a:schemeClr val="bg2"/>
              </a:solidFill>
              <a:latin typeface="Courier" pitchFamily="2" charset="0"/>
            </a:endParaRPr>
          </a:p>
          <a:p>
            <a:endParaRPr lang="nb-NO" sz="4000" dirty="0">
              <a:latin typeface="Courier" pitchFamily="2" charset="0"/>
            </a:endParaRPr>
          </a:p>
          <a:p>
            <a:endParaRPr lang="nb-NO" sz="4000" dirty="0">
              <a:solidFill>
                <a:schemeClr val="bg2"/>
              </a:solidFill>
              <a:latin typeface="Courier" pitchFamily="2" charset="0"/>
            </a:endParaRPr>
          </a:p>
          <a:p>
            <a:endParaRPr lang="nb-NO" sz="4000" dirty="0">
              <a:latin typeface="Courier" pitchFamily="2" charset="0"/>
            </a:endParaRP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64DBDC31-C342-0A4F-87DF-EC28472F3104}"/>
              </a:ext>
            </a:extLst>
          </p:cNvPr>
          <p:cNvSpPr/>
          <p:nvPr/>
        </p:nvSpPr>
        <p:spPr>
          <a:xfrm>
            <a:off x="6335486" y="2612571"/>
            <a:ext cx="1719942" cy="109292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394686-A82B-3746-80D9-9D1E719C8200}"/>
              </a:ext>
            </a:extLst>
          </p:cNvPr>
          <p:cNvSpPr txBox="1"/>
          <p:nvPr/>
        </p:nvSpPr>
        <p:spPr>
          <a:xfrm>
            <a:off x="927868" y="5486401"/>
            <a:ext cx="54076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800" dirty="0"/>
              <a:t>Samme prosedyre implementeres mange ganger!</a:t>
            </a:r>
          </a:p>
          <a:p>
            <a:endParaRPr lang="nb-NO" sz="4800" dirty="0"/>
          </a:p>
          <a:p>
            <a:r>
              <a:rPr lang="nb-NO" sz="4800" dirty="0"/>
              <a:t>Ikke spesielt DRY </a:t>
            </a:r>
            <a:r>
              <a:rPr lang="nb-NO" sz="4800" i="1" dirty="0"/>
              <a:t>(</a:t>
            </a:r>
            <a:r>
              <a:rPr lang="nb-NO" sz="4800" i="1" dirty="0" err="1"/>
              <a:t>Don’t</a:t>
            </a:r>
            <a:r>
              <a:rPr lang="nb-NO" sz="4800" i="1" dirty="0"/>
              <a:t> </a:t>
            </a:r>
            <a:r>
              <a:rPr lang="nb-NO" sz="4800" i="1" dirty="0" err="1"/>
              <a:t>Repeat</a:t>
            </a:r>
            <a:r>
              <a:rPr lang="nb-NO" sz="4800" i="1" dirty="0"/>
              <a:t> </a:t>
            </a:r>
            <a:r>
              <a:rPr lang="nb-NO" sz="4800" i="1" dirty="0" err="1"/>
              <a:t>Yourself</a:t>
            </a:r>
            <a:r>
              <a:rPr lang="nb-NO" sz="4800" i="1" dirty="0"/>
              <a:t>) </a:t>
            </a:r>
            <a:r>
              <a:rPr lang="nb-NO" sz="4800" dirty="0"/>
              <a:t>kode!</a:t>
            </a:r>
          </a:p>
        </p:txBody>
      </p:sp>
    </p:spTree>
    <p:extLst>
      <p:ext uri="{BB962C8B-B14F-4D97-AF65-F5344CB8AC3E}">
        <p14:creationId xmlns:p14="http://schemas.microsoft.com/office/powerpoint/2010/main" val="357526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7C35754-A38E-3B48-A0CF-24986B015CF5}"/>
              </a:ext>
            </a:extLst>
          </p:cNvPr>
          <p:cNvGrpSpPr/>
          <p:nvPr/>
        </p:nvGrpSpPr>
        <p:grpSpPr>
          <a:xfrm>
            <a:off x="13317789" y="3352266"/>
            <a:ext cx="19970839" cy="2785283"/>
            <a:chOff x="3148553" y="5232932"/>
            <a:chExt cx="19970839" cy="278528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8B3D260-50D0-AA43-B1C6-40195C0828A2}"/>
                </a:ext>
              </a:extLst>
            </p:cNvPr>
            <p:cNvSpPr/>
            <p:nvPr/>
          </p:nvSpPr>
          <p:spPr>
            <a:xfrm>
              <a:off x="3451488" y="6407218"/>
              <a:ext cx="1966790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sz="2800" dirty="0">
                  <a:solidFill>
                    <a:srgbClr val="0000FF"/>
                  </a:solidFill>
                  <a:latin typeface="Courier" pitchFamily="2" charset="0"/>
                </a:rPr>
                <a:t>var</a:t>
              </a:r>
              <a:r>
                <a:rPr lang="nb-NO" sz="2800" dirty="0">
                  <a:latin typeface="Courier" pitchFamily="2" charset="0"/>
                </a:rPr>
                <a:t> </a:t>
              </a:r>
              <a:r>
                <a:rPr lang="nb-NO" sz="2800" dirty="0" err="1">
                  <a:latin typeface="Courier" pitchFamily="2" charset="0"/>
                </a:rPr>
                <a:t>prefixed</a:t>
              </a:r>
              <a:r>
                <a:rPr lang="nb-NO" sz="2800" dirty="0">
                  <a:latin typeface="Courier" pitchFamily="2" charset="0"/>
                </a:rPr>
                <a:t> = "+47" + </a:t>
              </a:r>
              <a:r>
                <a:rPr lang="nb-NO" sz="2800" dirty="0" err="1">
                  <a:latin typeface="Courier" pitchFamily="2" charset="0"/>
                </a:rPr>
                <a:t>phoneNumberAsString</a:t>
              </a:r>
              <a:r>
                <a:rPr lang="nb-NO" sz="2800" dirty="0">
                  <a:latin typeface="Courier" pitchFamily="2" charset="0"/>
                </a:rPr>
                <a:t>;</a:t>
              </a:r>
              <a:endParaRPr lang="nb-NO" sz="2800" dirty="0">
                <a:solidFill>
                  <a:schemeClr val="bg2"/>
                </a:solidFill>
                <a:latin typeface="Courier" pitchFamily="2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464E4B5-9BE8-EA4C-881F-90FDA59C01B3}"/>
                </a:ext>
              </a:extLst>
            </p:cNvPr>
            <p:cNvSpPr/>
            <p:nvPr/>
          </p:nvSpPr>
          <p:spPr>
            <a:xfrm>
              <a:off x="3148553" y="5232932"/>
              <a:ext cx="920636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2800" dirty="0" err="1">
                  <a:solidFill>
                    <a:srgbClr val="0000FF"/>
                  </a:solidFill>
                  <a:latin typeface="Courier" pitchFamily="2" charset="0"/>
                </a:rPr>
                <a:t>function</a:t>
              </a:r>
              <a:r>
                <a:rPr lang="nb-NO" sz="2800" dirty="0">
                  <a:latin typeface="Courier" pitchFamily="2" charset="0"/>
                </a:rPr>
                <a:t> </a:t>
              </a:r>
              <a:r>
                <a:rPr lang="nb-NO" sz="2800" dirty="0" err="1">
                  <a:latin typeface="Courier" pitchFamily="2" charset="0"/>
                </a:rPr>
                <a:t>prefixPhoneNumber</a:t>
              </a:r>
              <a:r>
                <a:rPr lang="nb-NO" sz="2800" dirty="0">
                  <a:latin typeface="Courier" pitchFamily="2" charset="0"/>
                </a:rPr>
                <a:t>(</a:t>
              </a:r>
              <a:r>
                <a:rPr lang="nb-NO" sz="2800" dirty="0" err="1">
                  <a:latin typeface="Courier" pitchFamily="2" charset="0"/>
                </a:rPr>
                <a:t>phoneNumber</a:t>
              </a:r>
              <a:r>
                <a:rPr lang="nb-NO" sz="2800" dirty="0">
                  <a:latin typeface="Courier" pitchFamily="2" charset="0"/>
                </a:rPr>
                <a:t>) {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964AD44-6770-2249-B6F4-49104C578648}"/>
                </a:ext>
              </a:extLst>
            </p:cNvPr>
            <p:cNvSpPr/>
            <p:nvPr/>
          </p:nvSpPr>
          <p:spPr>
            <a:xfrm>
              <a:off x="3148553" y="7494995"/>
              <a:ext cx="39946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2800" dirty="0">
                  <a:latin typeface="Courier" pitchFamily="2" charset="0"/>
                </a:rPr>
                <a:t>}</a:t>
              </a:r>
              <a:endParaRPr lang="nb-NO" sz="28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CEAE8F-E053-3C49-92A7-0A6845BFD05E}"/>
                </a:ext>
              </a:extLst>
            </p:cNvPr>
            <p:cNvSpPr/>
            <p:nvPr/>
          </p:nvSpPr>
          <p:spPr>
            <a:xfrm>
              <a:off x="3451488" y="5847339"/>
              <a:ext cx="107099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2800" dirty="0">
                  <a:solidFill>
                    <a:srgbClr val="0000FF"/>
                  </a:solidFill>
                  <a:latin typeface="Courier" pitchFamily="2" charset="0"/>
                </a:rPr>
                <a:t>var</a:t>
              </a:r>
              <a:r>
                <a:rPr lang="nb-NO" sz="2800" dirty="0">
                  <a:latin typeface="Courier" pitchFamily="2" charset="0"/>
                </a:rPr>
                <a:t> </a:t>
              </a:r>
              <a:r>
                <a:rPr lang="nb-NO" sz="2800" dirty="0" err="1">
                  <a:latin typeface="Courier" pitchFamily="2" charset="0"/>
                </a:rPr>
                <a:t>phoneNumberAsString</a:t>
              </a:r>
              <a:r>
                <a:rPr lang="nb-NO" sz="2800" dirty="0">
                  <a:latin typeface="Courier" pitchFamily="2" charset="0"/>
                </a:rPr>
                <a:t> = </a:t>
              </a:r>
              <a:r>
                <a:rPr lang="nb-NO" sz="2800" dirty="0" err="1">
                  <a:latin typeface="Courier" pitchFamily="2" charset="0"/>
                </a:rPr>
                <a:t>phoneNumber.toString</a:t>
              </a:r>
              <a:r>
                <a:rPr lang="nb-NO" sz="2800" dirty="0">
                  <a:latin typeface="Courier" pitchFamily="2" charset="0"/>
                </a:rPr>
                <a:t>();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D1C179-1825-B84C-B333-B6F5D306AF3E}"/>
                </a:ext>
              </a:extLst>
            </p:cNvPr>
            <p:cNvSpPr/>
            <p:nvPr/>
          </p:nvSpPr>
          <p:spPr>
            <a:xfrm>
              <a:off x="3451488" y="6910220"/>
              <a:ext cx="36215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2800" dirty="0" err="1">
                  <a:solidFill>
                    <a:srgbClr val="0000FF"/>
                  </a:solidFill>
                  <a:latin typeface="Courier" pitchFamily="2" charset="0"/>
                </a:rPr>
                <a:t>return</a:t>
              </a:r>
              <a:r>
                <a:rPr lang="nb-NO" sz="2800" dirty="0">
                  <a:solidFill>
                    <a:srgbClr val="0000FF"/>
                  </a:solidFill>
                  <a:latin typeface="Courier" pitchFamily="2" charset="0"/>
                </a:rPr>
                <a:t> </a:t>
              </a:r>
              <a:r>
                <a:rPr lang="nb-NO" sz="2800" dirty="0" err="1">
                  <a:solidFill>
                    <a:schemeClr val="accent1"/>
                  </a:solidFill>
                  <a:latin typeface="Courier" pitchFamily="2" charset="0"/>
                </a:rPr>
                <a:t>prefixed</a:t>
              </a:r>
              <a:r>
                <a:rPr lang="nb-NO" sz="2800" dirty="0">
                  <a:solidFill>
                    <a:schemeClr val="accent1"/>
                  </a:solidFill>
                  <a:latin typeface="Courier" pitchFamily="2" charset="0"/>
                </a:rPr>
                <a:t>;</a:t>
              </a:r>
              <a:endParaRPr lang="nb-NO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EB9E20B-ABA1-8D4E-AA9C-6969A6652AD9}"/>
              </a:ext>
            </a:extLst>
          </p:cNvPr>
          <p:cNvSpPr/>
          <p:nvPr/>
        </p:nvSpPr>
        <p:spPr>
          <a:xfrm>
            <a:off x="13317789" y="6557181"/>
            <a:ext cx="10065576" cy="3108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latin typeface="Courier" pitchFamily="2" charset="0"/>
              </a:rPr>
              <a:t> prefixed1 = </a:t>
            </a:r>
            <a:r>
              <a:rPr lang="nb-NO" sz="2800" dirty="0" err="1">
                <a:latin typeface="Courier" pitchFamily="2" charset="0"/>
              </a:rPr>
              <a:t>prefixPhoneNumber</a:t>
            </a:r>
            <a:r>
              <a:rPr lang="nb-NO" sz="2800" dirty="0">
                <a:latin typeface="Courier" pitchFamily="2" charset="0"/>
              </a:rPr>
              <a:t>(22596000);</a:t>
            </a: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latin typeface="Courier" pitchFamily="2" charset="0"/>
              </a:rPr>
              <a:t> prefixed2 = </a:t>
            </a:r>
            <a:r>
              <a:rPr lang="nb-NO" sz="2800" dirty="0" err="1">
                <a:latin typeface="Courier" pitchFamily="2" charset="0"/>
              </a:rPr>
              <a:t>prefixPhoneNumber</a:t>
            </a:r>
            <a:r>
              <a:rPr lang="nb-NO" sz="2800" dirty="0">
                <a:latin typeface="Courier" pitchFamily="2" charset="0"/>
              </a:rPr>
              <a:t>(22596001);  </a:t>
            </a: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latin typeface="Courier" pitchFamily="2" charset="0"/>
              </a:rPr>
              <a:t> prefixed3 = </a:t>
            </a:r>
            <a:r>
              <a:rPr lang="nb-NO" sz="2800" dirty="0" err="1">
                <a:latin typeface="Courier" pitchFamily="2" charset="0"/>
              </a:rPr>
              <a:t>prefixPhoneNumber</a:t>
            </a:r>
            <a:r>
              <a:rPr lang="nb-NO" sz="2800" dirty="0">
                <a:latin typeface="Courier" pitchFamily="2" charset="0"/>
              </a:rPr>
              <a:t>(22596002);  </a:t>
            </a: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latin typeface="Courier" pitchFamily="2" charset="0"/>
              </a:rPr>
              <a:t> prefixed4 = </a:t>
            </a:r>
            <a:r>
              <a:rPr lang="nb-NO" sz="2800" dirty="0" err="1">
                <a:latin typeface="Courier" pitchFamily="2" charset="0"/>
              </a:rPr>
              <a:t>prefixPhoneNumber</a:t>
            </a:r>
            <a:r>
              <a:rPr lang="nb-NO" sz="2800" dirty="0">
                <a:latin typeface="Courier" pitchFamily="2" charset="0"/>
              </a:rPr>
              <a:t>(22596003);  </a:t>
            </a: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latin typeface="Courier" pitchFamily="2" charset="0"/>
              </a:rPr>
              <a:t> prefixed5 = </a:t>
            </a:r>
            <a:r>
              <a:rPr lang="nb-NO" sz="2800" dirty="0" err="1">
                <a:latin typeface="Courier" pitchFamily="2" charset="0"/>
              </a:rPr>
              <a:t>prefixPhoneNumber</a:t>
            </a:r>
            <a:r>
              <a:rPr lang="nb-NO" sz="2800" dirty="0">
                <a:latin typeface="Courier" pitchFamily="2" charset="0"/>
              </a:rPr>
              <a:t>(22596004);  </a:t>
            </a: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latin typeface="Courier" pitchFamily="2" charset="0"/>
              </a:rPr>
              <a:t> prefixed6 = </a:t>
            </a:r>
            <a:r>
              <a:rPr lang="nb-NO" sz="2800" dirty="0" err="1">
                <a:latin typeface="Courier" pitchFamily="2" charset="0"/>
              </a:rPr>
              <a:t>prefixPhoneNumber</a:t>
            </a:r>
            <a:r>
              <a:rPr lang="nb-NO" sz="2800" dirty="0">
                <a:latin typeface="Courier" pitchFamily="2" charset="0"/>
              </a:rPr>
              <a:t>(22596005);  </a:t>
            </a:r>
          </a:p>
          <a:p>
            <a:r>
              <a:rPr lang="nb-NO" sz="2800" dirty="0">
                <a:latin typeface="Courier" pitchFamily="2" charset="0"/>
              </a:rPr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CD87B7-5D48-B74F-BF3B-459389758831}"/>
              </a:ext>
            </a:extLst>
          </p:cNvPr>
          <p:cNvSpPr/>
          <p:nvPr/>
        </p:nvSpPr>
        <p:spPr>
          <a:xfrm>
            <a:off x="956401" y="3296848"/>
            <a:ext cx="11318726" cy="95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latin typeface="Courier" pitchFamily="2" charset="0"/>
              </a:rPr>
              <a:t> phoneNumber1 = 22596000;  </a:t>
            </a: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latin typeface="Courier" pitchFamily="2" charset="0"/>
              </a:rPr>
              <a:t> phoneNumberAsString1 = </a:t>
            </a:r>
            <a:r>
              <a:rPr lang="nb-NO" sz="2800" dirty="0" err="1">
                <a:latin typeface="Courier" pitchFamily="2" charset="0"/>
              </a:rPr>
              <a:t>phoneNumber.toString</a:t>
            </a:r>
            <a:r>
              <a:rPr lang="nb-NO" sz="2800" dirty="0">
                <a:latin typeface="Courier" pitchFamily="2" charset="0"/>
              </a:rPr>
              <a:t>();</a:t>
            </a: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latin typeface="Courier" pitchFamily="2" charset="0"/>
              </a:rPr>
              <a:t> prefixed1 = "+47" + </a:t>
            </a:r>
            <a:r>
              <a:rPr lang="nb-NO" sz="2800" dirty="0" err="1">
                <a:latin typeface="Courier" pitchFamily="2" charset="0"/>
              </a:rPr>
              <a:t>phoneNumberAsString</a:t>
            </a:r>
            <a:r>
              <a:rPr lang="nb-NO" sz="2800" dirty="0">
                <a:latin typeface="Courier" pitchFamily="2" charset="0"/>
              </a:rPr>
              <a:t>;</a:t>
            </a:r>
          </a:p>
          <a:p>
            <a:endParaRPr lang="nb-NO" sz="2800" dirty="0">
              <a:solidFill>
                <a:schemeClr val="bg2"/>
              </a:solidFill>
              <a:latin typeface="Courier" pitchFamily="2" charset="0"/>
            </a:endParaRP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latin typeface="Courier" pitchFamily="2" charset="0"/>
              </a:rPr>
              <a:t> phoneNumber2 = 22596001;  </a:t>
            </a: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latin typeface="Courier" pitchFamily="2" charset="0"/>
              </a:rPr>
              <a:t> phoneNumberAsString2 = </a:t>
            </a:r>
            <a:r>
              <a:rPr lang="nb-NO" sz="2800" dirty="0" err="1">
                <a:latin typeface="Courier" pitchFamily="2" charset="0"/>
              </a:rPr>
              <a:t>phoneNumber.toString</a:t>
            </a:r>
            <a:r>
              <a:rPr lang="nb-NO" sz="2800" dirty="0">
                <a:latin typeface="Courier" pitchFamily="2" charset="0"/>
              </a:rPr>
              <a:t>();</a:t>
            </a: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latin typeface="Courier" pitchFamily="2" charset="0"/>
              </a:rPr>
              <a:t> prefixed2 = "+47" + </a:t>
            </a:r>
            <a:r>
              <a:rPr lang="nb-NO" sz="2800" dirty="0" err="1">
                <a:latin typeface="Courier" pitchFamily="2" charset="0"/>
              </a:rPr>
              <a:t>phoneNumberAsString</a:t>
            </a:r>
            <a:r>
              <a:rPr lang="nb-NO" sz="2800" dirty="0">
                <a:latin typeface="Courier" pitchFamily="2" charset="0"/>
              </a:rPr>
              <a:t>;</a:t>
            </a:r>
            <a:endParaRPr lang="nb-NO" sz="2800" dirty="0">
              <a:solidFill>
                <a:schemeClr val="bg2"/>
              </a:solidFill>
              <a:latin typeface="Courier" pitchFamily="2" charset="0"/>
            </a:endParaRPr>
          </a:p>
          <a:p>
            <a:endParaRPr lang="nb-NO" sz="2800" dirty="0">
              <a:latin typeface="Courier" pitchFamily="2" charset="0"/>
            </a:endParaRP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latin typeface="Courier" pitchFamily="2" charset="0"/>
              </a:rPr>
              <a:t> phoneNumber3 = 22596002;  </a:t>
            </a: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latin typeface="Courier" pitchFamily="2" charset="0"/>
              </a:rPr>
              <a:t> phoneNumberAsString3 = </a:t>
            </a:r>
            <a:r>
              <a:rPr lang="nb-NO" sz="2800" dirty="0" err="1">
                <a:latin typeface="Courier" pitchFamily="2" charset="0"/>
              </a:rPr>
              <a:t>phoneNumber.toString</a:t>
            </a:r>
            <a:r>
              <a:rPr lang="nb-NO" sz="2800" dirty="0">
                <a:latin typeface="Courier" pitchFamily="2" charset="0"/>
              </a:rPr>
              <a:t>();</a:t>
            </a: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latin typeface="Courier" pitchFamily="2" charset="0"/>
              </a:rPr>
              <a:t> prefixed3 = "+47" + </a:t>
            </a:r>
            <a:r>
              <a:rPr lang="nb-NO" sz="2800" dirty="0" err="1">
                <a:latin typeface="Courier" pitchFamily="2" charset="0"/>
              </a:rPr>
              <a:t>phoneNumberAsString</a:t>
            </a:r>
            <a:r>
              <a:rPr lang="nb-NO" sz="2800" dirty="0">
                <a:latin typeface="Courier" pitchFamily="2" charset="0"/>
              </a:rPr>
              <a:t>;</a:t>
            </a:r>
            <a:endParaRPr lang="nb-NO" sz="2800" dirty="0">
              <a:solidFill>
                <a:schemeClr val="bg2"/>
              </a:solidFill>
              <a:latin typeface="Courier" pitchFamily="2" charset="0"/>
            </a:endParaRPr>
          </a:p>
          <a:p>
            <a:endParaRPr lang="nb-NO" sz="2800" dirty="0">
              <a:latin typeface="Courier" pitchFamily="2" charset="0"/>
            </a:endParaRP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latin typeface="Courier" pitchFamily="2" charset="0"/>
              </a:rPr>
              <a:t> phoneNumber4 = 22596003;  </a:t>
            </a: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latin typeface="Courier" pitchFamily="2" charset="0"/>
              </a:rPr>
              <a:t> phoneNumberAsString4 = </a:t>
            </a:r>
            <a:r>
              <a:rPr lang="nb-NO" sz="2800" dirty="0" err="1">
                <a:latin typeface="Courier" pitchFamily="2" charset="0"/>
              </a:rPr>
              <a:t>phoneNumber.toString</a:t>
            </a:r>
            <a:r>
              <a:rPr lang="nb-NO" sz="2800" dirty="0">
                <a:latin typeface="Courier" pitchFamily="2" charset="0"/>
              </a:rPr>
              <a:t>();</a:t>
            </a: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latin typeface="Courier" pitchFamily="2" charset="0"/>
              </a:rPr>
              <a:t> prefixed4 = "+47" + </a:t>
            </a:r>
            <a:r>
              <a:rPr lang="nb-NO" sz="2800" dirty="0" err="1">
                <a:latin typeface="Courier" pitchFamily="2" charset="0"/>
              </a:rPr>
              <a:t>phoneNumberAsString</a:t>
            </a:r>
            <a:r>
              <a:rPr lang="nb-NO" sz="2800" dirty="0">
                <a:latin typeface="Courier" pitchFamily="2" charset="0"/>
              </a:rPr>
              <a:t>;</a:t>
            </a:r>
            <a:endParaRPr lang="nb-NO" sz="2800" dirty="0">
              <a:solidFill>
                <a:schemeClr val="bg2"/>
              </a:solidFill>
              <a:latin typeface="Courier" pitchFamily="2" charset="0"/>
            </a:endParaRPr>
          </a:p>
          <a:p>
            <a:endParaRPr lang="nb-NO" sz="2800" dirty="0">
              <a:latin typeface="Courier" pitchFamily="2" charset="0"/>
            </a:endParaRP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latin typeface="Courier" pitchFamily="2" charset="0"/>
              </a:rPr>
              <a:t> phoneNumber5 = 22596004;  </a:t>
            </a: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latin typeface="Courier" pitchFamily="2" charset="0"/>
              </a:rPr>
              <a:t> phoneNumberAsString5 = </a:t>
            </a:r>
            <a:r>
              <a:rPr lang="nb-NO" sz="2800" dirty="0" err="1">
                <a:latin typeface="Courier" pitchFamily="2" charset="0"/>
              </a:rPr>
              <a:t>phoneNumber.toString</a:t>
            </a:r>
            <a:r>
              <a:rPr lang="nb-NO" sz="2800" dirty="0">
                <a:latin typeface="Courier" pitchFamily="2" charset="0"/>
              </a:rPr>
              <a:t>();</a:t>
            </a: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latin typeface="Courier" pitchFamily="2" charset="0"/>
              </a:rPr>
              <a:t> prefixed5 = "+47" + </a:t>
            </a:r>
            <a:r>
              <a:rPr lang="nb-NO" sz="2800" dirty="0" err="1">
                <a:latin typeface="Courier" pitchFamily="2" charset="0"/>
              </a:rPr>
              <a:t>phoneNumberAsString</a:t>
            </a:r>
            <a:r>
              <a:rPr lang="nb-NO" sz="2800" dirty="0">
                <a:latin typeface="Courier" pitchFamily="2" charset="0"/>
              </a:rPr>
              <a:t>;</a:t>
            </a:r>
            <a:endParaRPr lang="nb-NO" sz="2800" dirty="0">
              <a:solidFill>
                <a:schemeClr val="bg2"/>
              </a:solidFill>
              <a:latin typeface="Courier" pitchFamily="2" charset="0"/>
            </a:endParaRPr>
          </a:p>
          <a:p>
            <a:endParaRPr lang="nb-NO" sz="2800" dirty="0">
              <a:latin typeface="Courier" pitchFamily="2" charset="0"/>
            </a:endParaRPr>
          </a:p>
          <a:p>
            <a:endParaRPr lang="nb-NO" sz="2800" dirty="0">
              <a:solidFill>
                <a:schemeClr val="bg2"/>
              </a:solidFill>
              <a:latin typeface="Courier" pitchFamily="2" charset="0"/>
            </a:endParaRPr>
          </a:p>
          <a:p>
            <a:endParaRPr lang="nb-NO" sz="2800" dirty="0">
              <a:latin typeface="Courier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4D9899-1460-4348-996D-1FDE30E8E757}"/>
              </a:ext>
            </a:extLst>
          </p:cNvPr>
          <p:cNvSpPr txBox="1"/>
          <p:nvPr/>
        </p:nvSpPr>
        <p:spPr>
          <a:xfrm>
            <a:off x="2964873" y="1542339"/>
            <a:ext cx="45448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7200" u="sng" dirty="0"/>
              <a:t>IKKE-DRY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2E3CDB-F0A1-D649-80EF-7A5AED923521}"/>
              </a:ext>
            </a:extLst>
          </p:cNvPr>
          <p:cNvSpPr txBox="1"/>
          <p:nvPr/>
        </p:nvSpPr>
        <p:spPr>
          <a:xfrm>
            <a:off x="16175269" y="1505680"/>
            <a:ext cx="2133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7200" u="sng" dirty="0"/>
              <a:t>DRY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84583-AB41-AF44-BC00-290F0157F197}"/>
              </a:ext>
            </a:extLst>
          </p:cNvPr>
          <p:cNvCxnSpPr/>
          <p:nvPr/>
        </p:nvCxnSpPr>
        <p:spPr>
          <a:xfrm flipH="1">
            <a:off x="12635345" y="2382982"/>
            <a:ext cx="55419" cy="10418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22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1CC391-C362-F04B-8111-BE1B683EFE1E}"/>
              </a:ext>
            </a:extLst>
          </p:cNvPr>
          <p:cNvSpPr/>
          <p:nvPr/>
        </p:nvSpPr>
        <p:spPr>
          <a:xfrm>
            <a:off x="6628414" y="5900548"/>
            <a:ext cx="1489542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8000" dirty="0" err="1"/>
              <a:t>https</a:t>
            </a:r>
            <a:r>
              <a:rPr lang="nb-NO" sz="8000" dirty="0"/>
              <a:t>://</a:t>
            </a:r>
            <a:r>
              <a:rPr lang="nb-NO" sz="8000" dirty="0" err="1"/>
              <a:t>scrimba.com</a:t>
            </a:r>
            <a:r>
              <a:rPr lang="nb-NO" sz="8000" dirty="0"/>
              <a:t>/c/c7WaMhV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9DB4FD-1773-904B-8568-4F5405F661CF}"/>
              </a:ext>
            </a:extLst>
          </p:cNvPr>
          <p:cNvSpPr/>
          <p:nvPr/>
        </p:nvSpPr>
        <p:spPr>
          <a:xfrm>
            <a:off x="4444942" y="3433190"/>
            <a:ext cx="1773540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25000"/>
            </a:pPr>
            <a:r>
              <a:rPr lang="nb-NO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Link til live-koding:</a:t>
            </a:r>
          </a:p>
        </p:txBody>
      </p:sp>
    </p:spTree>
    <p:extLst>
      <p:ext uri="{BB962C8B-B14F-4D97-AF65-F5344CB8AC3E}">
        <p14:creationId xmlns:p14="http://schemas.microsoft.com/office/powerpoint/2010/main" val="2992030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5915671" y="5430909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metode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02984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Hvordan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ser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metode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70324" y="4697219"/>
            <a:ext cx="19391502" cy="1758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 har tidligere i faget sett på metoder uten å helt vite hva de er.</a:t>
            </a:r>
          </a:p>
          <a:p>
            <a:pPr lvl="0">
              <a:buSzPct val="25000"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 metode er en funksjon på et objekt.</a:t>
            </a:r>
          </a:p>
          <a:p>
            <a:pPr lvl="0">
              <a:buSzPct val="25000"/>
            </a:pPr>
            <a:endParaRPr lang="nb-NO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CD6580-978F-5F41-90A4-D61EB6EBE1ED}"/>
              </a:ext>
            </a:extLst>
          </p:cNvPr>
          <p:cNvSpPr/>
          <p:nvPr/>
        </p:nvSpPr>
        <p:spPr>
          <a:xfrm>
            <a:off x="3170324" y="7796372"/>
            <a:ext cx="200400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console.</a:t>
            </a:r>
            <a:r>
              <a:rPr lang="nb-NO" sz="4800" b="1" dirty="0" err="1">
                <a:solidFill>
                  <a:schemeClr val="accent1"/>
                </a:solidFill>
                <a:latin typeface="Courier" pitchFamily="2" charset="0"/>
              </a:rPr>
              <a:t>log</a:t>
            </a:r>
            <a:r>
              <a:rPr lang="nb-NO" sz="4800" b="1" dirty="0">
                <a:solidFill>
                  <a:schemeClr val="accent1"/>
                </a:solidFill>
                <a:latin typeface="Courier" pitchFamily="2" charset="0"/>
              </a:rPr>
              <a:t>()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364CA4-3502-C045-BDB8-309018A9A135}"/>
              </a:ext>
            </a:extLst>
          </p:cNvPr>
          <p:cNvSpPr/>
          <p:nvPr/>
        </p:nvSpPr>
        <p:spPr>
          <a:xfrm>
            <a:off x="3170324" y="6536078"/>
            <a:ext cx="19745094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25000"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Ser dette kjent ut?</a:t>
            </a:r>
          </a:p>
          <a:p>
            <a:pPr lvl="0">
              <a:buSzPct val="25000"/>
            </a:pPr>
            <a:endParaRPr lang="nb-NO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nb-NO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nb-NO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 JavaScript er </a:t>
            </a:r>
            <a:r>
              <a:rPr lang="nb-NO" sz="44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console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objekt, og </a:t>
            </a:r>
            <a:r>
              <a:rPr lang="nb-NO" sz="4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log()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 metode som tilhører det objektet. Vi vet at </a:t>
            </a:r>
            <a:r>
              <a:rPr lang="nb-NO" sz="4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log()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er en metode fordi metodenavnet blir etterfulgt av parenteser. </a:t>
            </a:r>
          </a:p>
          <a:p>
            <a:pPr lvl="0">
              <a:buSzPct val="25000"/>
            </a:pPr>
            <a:r>
              <a:rPr lang="nb-NO" sz="4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Metoder som allerede finnes i språket kalles «</a:t>
            </a:r>
            <a:r>
              <a:rPr lang="nb-NO" sz="4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built</a:t>
            </a:r>
            <a:r>
              <a:rPr lang="nb-NO" sz="4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-in </a:t>
            </a:r>
            <a:r>
              <a:rPr lang="nb-NO" sz="4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methods</a:t>
            </a:r>
            <a:r>
              <a:rPr lang="nb-NO" sz="4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75051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Hvordan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ser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metode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CD6580-978F-5F41-90A4-D61EB6EBE1ED}"/>
              </a:ext>
            </a:extLst>
          </p:cNvPr>
          <p:cNvSpPr/>
          <p:nvPr/>
        </p:nvSpPr>
        <p:spPr>
          <a:xfrm>
            <a:off x="3170324" y="6632590"/>
            <a:ext cx="2004000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 </a:t>
            </a:r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magazine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 = 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"NET Magazine"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;</a:t>
            </a:r>
          </a:p>
          <a:p>
            <a:endParaRPr lang="nb-NO" sz="4800" dirty="0">
              <a:solidFill>
                <a:schemeClr val="accent1"/>
              </a:solidFill>
              <a:latin typeface="Courier" pitchFamily="2" charset="0"/>
            </a:endParaRPr>
          </a:p>
          <a:p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console.log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(</a:t>
            </a:r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magazine.</a:t>
            </a:r>
            <a:r>
              <a:rPr lang="nb-NO" sz="4800" b="1" dirty="0" err="1">
                <a:solidFill>
                  <a:schemeClr val="accent1"/>
                </a:solidFill>
                <a:latin typeface="Courier" pitchFamily="2" charset="0"/>
              </a:rPr>
              <a:t>charAt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(0)); // </a:t>
            </a:r>
            <a:r>
              <a:rPr lang="nb-NO" sz="4800" b="1" dirty="0">
                <a:solidFill>
                  <a:srgbClr val="00B050"/>
                </a:solidFill>
                <a:latin typeface="Courier" pitchFamily="2" charset="0"/>
              </a:rPr>
              <a:t>Resultat: "N"</a:t>
            </a:r>
          </a:p>
          <a:p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console.log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(</a:t>
            </a:r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magazine.</a:t>
            </a:r>
            <a:r>
              <a:rPr lang="nb-NO" sz="4800" b="1" dirty="0" err="1">
                <a:solidFill>
                  <a:schemeClr val="accent1"/>
                </a:solidFill>
                <a:latin typeface="Courier" pitchFamily="2" charset="0"/>
              </a:rPr>
              <a:t>charAt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(1)); // </a:t>
            </a:r>
            <a:r>
              <a:rPr lang="nb-NO" sz="4800" b="1" dirty="0">
                <a:solidFill>
                  <a:srgbClr val="00B050"/>
                </a:solidFill>
                <a:latin typeface="Courier" pitchFamily="2" charset="0"/>
              </a:rPr>
              <a:t>Resultat: "E"</a:t>
            </a:r>
          </a:p>
          <a:p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console.log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(</a:t>
            </a:r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magazine.</a:t>
            </a:r>
            <a:r>
              <a:rPr lang="nb-NO" sz="4800" b="1" dirty="0" err="1">
                <a:solidFill>
                  <a:schemeClr val="accent1"/>
                </a:solidFill>
                <a:latin typeface="Courier" pitchFamily="2" charset="0"/>
              </a:rPr>
              <a:t>charAt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(2)); // </a:t>
            </a:r>
            <a:r>
              <a:rPr lang="nb-NO" sz="4800" b="1" dirty="0">
                <a:solidFill>
                  <a:srgbClr val="00B050"/>
                </a:solidFill>
                <a:latin typeface="Courier" pitchFamily="2" charset="0"/>
              </a:rPr>
              <a:t>Resultat: "T"</a:t>
            </a:r>
          </a:p>
          <a:p>
            <a:endParaRPr lang="nb-NO" sz="4800" b="1" dirty="0">
              <a:solidFill>
                <a:srgbClr val="00B050"/>
              </a:solidFill>
              <a:latin typeface="Courier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364CA4-3502-C045-BDB8-309018A9A135}"/>
              </a:ext>
            </a:extLst>
          </p:cNvPr>
          <p:cNvSpPr/>
          <p:nvPr/>
        </p:nvSpPr>
        <p:spPr>
          <a:xfrm>
            <a:off x="3170324" y="5164478"/>
            <a:ext cx="177354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25000"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 med å skulle finne første karakteren i en </a:t>
            </a:r>
            <a:r>
              <a:rPr lang="nb-NO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string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5F725F-E89E-374F-81B9-7E4F8D8CB6F7}"/>
              </a:ext>
            </a:extLst>
          </p:cNvPr>
          <p:cNvSpPr/>
          <p:nvPr/>
        </p:nvSpPr>
        <p:spPr>
          <a:xfrm>
            <a:off x="3170324" y="11810275"/>
            <a:ext cx="124316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000" dirty="0"/>
              <a:t>Mer info: </a:t>
            </a:r>
            <a:r>
              <a:rPr lang="nb-NO" sz="2000" dirty="0">
                <a:hlinkClick r:id="rId3"/>
              </a:rPr>
              <a:t>https://developer.mozilla.org/en-US/docs/Web/JavaScript/Reference/Global_Objects/String/charAt</a:t>
            </a:r>
            <a:r>
              <a:rPr lang="nb-NO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575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Hvordan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ser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metode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CD6580-978F-5F41-90A4-D61EB6EBE1ED}"/>
              </a:ext>
            </a:extLst>
          </p:cNvPr>
          <p:cNvSpPr/>
          <p:nvPr/>
        </p:nvSpPr>
        <p:spPr>
          <a:xfrm>
            <a:off x="3170324" y="6840408"/>
            <a:ext cx="2004000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 </a:t>
            </a:r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magazine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 = 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"NET Magazine"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;</a:t>
            </a:r>
          </a:p>
          <a:p>
            <a:endParaRPr lang="nb-NO" sz="4800" dirty="0">
              <a:solidFill>
                <a:schemeClr val="accent1"/>
              </a:solidFill>
              <a:latin typeface="Courier" pitchFamily="2" charset="0"/>
            </a:endParaRPr>
          </a:p>
          <a:p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console.log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(</a:t>
            </a:r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magazine.</a:t>
            </a:r>
            <a:r>
              <a:rPr lang="nb-NO" sz="4800" b="1" dirty="0" err="1">
                <a:solidFill>
                  <a:schemeClr val="accent1"/>
                </a:solidFill>
                <a:latin typeface="Courier" pitchFamily="2" charset="0"/>
              </a:rPr>
              <a:t>startsWith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"N"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)); </a:t>
            </a:r>
            <a:r>
              <a:rPr lang="nb-NO" sz="4000" dirty="0">
                <a:solidFill>
                  <a:srgbClr val="00B050"/>
                </a:solidFill>
                <a:latin typeface="Courier" pitchFamily="2" charset="0"/>
              </a:rPr>
              <a:t>// </a:t>
            </a:r>
            <a:r>
              <a:rPr lang="nb-NO" sz="4000" b="1" dirty="0">
                <a:solidFill>
                  <a:srgbClr val="00B050"/>
                </a:solidFill>
                <a:latin typeface="Courier" pitchFamily="2" charset="0"/>
              </a:rPr>
              <a:t>Resultat: true</a:t>
            </a:r>
            <a:endParaRPr lang="nb-NO" sz="4800" b="1" dirty="0">
              <a:solidFill>
                <a:srgbClr val="00B050"/>
              </a:solidFill>
              <a:latin typeface="Courier" pitchFamily="2" charset="0"/>
            </a:endParaRPr>
          </a:p>
          <a:p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console.log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(</a:t>
            </a:r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magazine.</a:t>
            </a:r>
            <a:r>
              <a:rPr lang="nb-NO" sz="4800" b="1" dirty="0" err="1">
                <a:solidFill>
                  <a:schemeClr val="accent1"/>
                </a:solidFill>
                <a:latin typeface="Courier" pitchFamily="2" charset="0"/>
              </a:rPr>
              <a:t>startsWith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"T"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)); </a:t>
            </a:r>
            <a:r>
              <a:rPr lang="nb-NO" sz="4000" dirty="0">
                <a:solidFill>
                  <a:srgbClr val="00B050"/>
                </a:solidFill>
                <a:latin typeface="Courier" pitchFamily="2" charset="0"/>
              </a:rPr>
              <a:t>// </a:t>
            </a:r>
            <a:r>
              <a:rPr lang="nb-NO" sz="4000" b="1" dirty="0">
                <a:solidFill>
                  <a:srgbClr val="00B050"/>
                </a:solidFill>
                <a:latin typeface="Courier" pitchFamily="2" charset="0"/>
              </a:rPr>
              <a:t>Resultat: false</a:t>
            </a:r>
            <a:endParaRPr lang="nb-NO" sz="4800" b="1" dirty="0">
              <a:solidFill>
                <a:srgbClr val="00B050"/>
              </a:solidFill>
              <a:latin typeface="Courier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364CA4-3502-C045-BDB8-309018A9A135}"/>
              </a:ext>
            </a:extLst>
          </p:cNvPr>
          <p:cNvSpPr/>
          <p:nvPr/>
        </p:nvSpPr>
        <p:spPr>
          <a:xfrm>
            <a:off x="3170324" y="5164478"/>
            <a:ext cx="1773540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25000"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 med å skulle sjekke om første karakteren i en </a:t>
            </a:r>
            <a:r>
              <a:rPr lang="nb-NO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string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er en spesifikk karakter?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B00EBD-CE59-7C40-8416-EC4241FEAE57}"/>
              </a:ext>
            </a:extLst>
          </p:cNvPr>
          <p:cNvSpPr/>
          <p:nvPr/>
        </p:nvSpPr>
        <p:spPr>
          <a:xfrm>
            <a:off x="3170324" y="11691748"/>
            <a:ext cx="12829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000" dirty="0"/>
              <a:t>Mer info: </a:t>
            </a:r>
            <a:r>
              <a:rPr lang="nb-NO" sz="2000" dirty="0">
                <a:hlinkClick r:id="rId3"/>
              </a:rPr>
              <a:t>https://developer.mozilla.org/en-US/docs/Web/JavaScript/Reference/Global_Objects/String/startsWith</a:t>
            </a:r>
            <a:r>
              <a:rPr lang="nb-NO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968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1411950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Hvordan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lage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metode</a:t>
            </a:r>
            <a:endParaRPr lang="en-US" sz="7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70324" y="3229366"/>
            <a:ext cx="19391502" cy="22204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 har tidligere i faget sett på metoder uten å helt vite hva de er.</a:t>
            </a:r>
          </a:p>
          <a:p>
            <a:pPr lvl="0">
              <a:buSzPct val="25000"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 metode er en </a:t>
            </a:r>
            <a:r>
              <a:rPr lang="nb-NO" sz="4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funksjon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men den tilhører et objekt.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CD6580-978F-5F41-90A4-D61EB6EBE1ED}"/>
              </a:ext>
            </a:extLst>
          </p:cNvPr>
          <p:cNvSpPr/>
          <p:nvPr/>
        </p:nvSpPr>
        <p:spPr>
          <a:xfrm>
            <a:off x="3170324" y="5529644"/>
            <a:ext cx="2004000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</a:t>
            </a:r>
            <a:r>
              <a:rPr lang="nb-NO" sz="4000" dirty="0" err="1">
                <a:latin typeface="Courier" pitchFamily="2" charset="0"/>
              </a:rPr>
              <a:t>school</a:t>
            </a:r>
            <a:r>
              <a:rPr lang="nb-NO" sz="4000" dirty="0">
                <a:latin typeface="Courier" pitchFamily="2" charset="0"/>
              </a:rPr>
              <a:t> = {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name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"Høyskolen Kristiania"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students: </a:t>
            </a:r>
            <a:r>
              <a:rPr lang="nb-NO" sz="4000" dirty="0">
                <a:solidFill>
                  <a:srgbClr val="09885A"/>
                </a:solidFill>
                <a:latin typeface="Courier" pitchFamily="2" charset="0"/>
              </a:rPr>
              <a:t>8000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b="1" dirty="0" err="1">
                <a:latin typeface="Courier" pitchFamily="2" charset="0"/>
              </a:rPr>
              <a:t>cities</a:t>
            </a:r>
            <a:r>
              <a:rPr lang="nb-NO" sz="4000" b="1" dirty="0">
                <a:latin typeface="Courier" pitchFamily="2" charset="0"/>
              </a:rPr>
              <a:t>: </a:t>
            </a:r>
            <a:r>
              <a:rPr lang="nb-NO" sz="4000" b="1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000" b="1" dirty="0">
                <a:latin typeface="Courier" pitchFamily="2" charset="0"/>
              </a:rPr>
              <a:t>() {</a:t>
            </a:r>
          </a:p>
          <a:p>
            <a:r>
              <a:rPr lang="nb-NO" sz="4000" b="1" dirty="0">
                <a:latin typeface="Courier" pitchFamily="2" charset="0"/>
              </a:rPr>
              <a:t>    </a:t>
            </a:r>
            <a:r>
              <a:rPr lang="nb-NO" sz="4000" b="1" dirty="0" err="1">
                <a:solidFill>
                  <a:schemeClr val="bg2"/>
                </a:solidFill>
                <a:latin typeface="Courier" pitchFamily="2" charset="0"/>
              </a:rPr>
              <a:t>console.log</a:t>
            </a:r>
            <a:r>
              <a:rPr lang="nb-NO" sz="4000" b="1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4000" b="1" dirty="0">
                <a:solidFill>
                  <a:srgbClr val="A31515"/>
                </a:solidFill>
                <a:latin typeface="Courier" pitchFamily="2" charset="0"/>
              </a:rPr>
              <a:t>"Hei fra objektet </a:t>
            </a:r>
            <a:r>
              <a:rPr lang="nb-NO" sz="4000" b="1" dirty="0" err="1">
                <a:solidFill>
                  <a:srgbClr val="A31515"/>
                </a:solidFill>
                <a:latin typeface="Courier" pitchFamily="2" charset="0"/>
              </a:rPr>
              <a:t>school</a:t>
            </a:r>
            <a:r>
              <a:rPr lang="nb-NO" sz="4000" b="1" dirty="0">
                <a:solidFill>
                  <a:srgbClr val="A31515"/>
                </a:solidFill>
                <a:latin typeface="Courier" pitchFamily="2" charset="0"/>
              </a:rPr>
              <a:t>"</a:t>
            </a:r>
            <a:r>
              <a:rPr lang="nb-NO" sz="4000" b="1" dirty="0">
                <a:solidFill>
                  <a:schemeClr val="bg2"/>
                </a:solidFill>
                <a:latin typeface="Courier" pitchFamily="2" charset="0"/>
              </a:rPr>
              <a:t>)</a:t>
            </a:r>
            <a:r>
              <a:rPr lang="nb-NO" sz="4000" b="1" dirty="0">
                <a:solidFill>
                  <a:schemeClr val="accent1"/>
                </a:solidFill>
                <a:latin typeface="Courier" pitchFamily="2" charset="0"/>
              </a:rPr>
              <a:t>;</a:t>
            </a:r>
          </a:p>
          <a:p>
            <a:r>
              <a:rPr lang="nb-NO" sz="4000" b="1" dirty="0">
                <a:latin typeface="Courier" pitchFamily="2" charset="0"/>
              </a:rPr>
              <a:t>  }</a:t>
            </a:r>
          </a:p>
          <a:p>
            <a:r>
              <a:rPr lang="nb-NO" sz="4000" dirty="0">
                <a:latin typeface="Courier" pitchFamily="2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B60ED-C26B-8142-98F0-9D3B206F6850}"/>
              </a:ext>
            </a:extLst>
          </p:cNvPr>
          <p:cNvSpPr/>
          <p:nvPr/>
        </p:nvSpPr>
        <p:spPr>
          <a:xfrm>
            <a:off x="3170324" y="11057484"/>
            <a:ext cx="1641988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>
                <a:latin typeface="Arial" panose="020B0604020202020204" pitchFamily="34" charset="0"/>
                <a:cs typeface="Arial" panose="020B0604020202020204" pitchFamily="34" charset="0"/>
              </a:rPr>
              <a:t>Metoden kalles på slik: </a:t>
            </a:r>
            <a:r>
              <a:rPr lang="nb-NO" sz="4400" dirty="0" err="1">
                <a:latin typeface="Courier" pitchFamily="2" charset="0"/>
              </a:rPr>
              <a:t>school.cities</a:t>
            </a:r>
            <a:r>
              <a:rPr lang="nb-NO" sz="4400" dirty="0">
                <a:latin typeface="Courier" pitchFamily="2" charset="0"/>
              </a:rPr>
              <a:t>();</a:t>
            </a:r>
          </a:p>
          <a:p>
            <a:r>
              <a:rPr lang="nb-NO" sz="4400" b="1" dirty="0">
                <a:solidFill>
                  <a:srgbClr val="00B050"/>
                </a:solidFill>
                <a:latin typeface="Courier" pitchFamily="2" charset="0"/>
              </a:rPr>
              <a:t>// Resultatet er slik: "Hei fra objektet </a:t>
            </a:r>
            <a:r>
              <a:rPr lang="nb-NO" sz="4400" b="1" dirty="0" err="1">
                <a:solidFill>
                  <a:srgbClr val="00B050"/>
                </a:solidFill>
                <a:latin typeface="Courier" pitchFamily="2" charset="0"/>
              </a:rPr>
              <a:t>school</a:t>
            </a:r>
            <a:r>
              <a:rPr lang="nb-NO" sz="4400" b="1" dirty="0">
                <a:solidFill>
                  <a:srgbClr val="00B050"/>
                </a:solidFill>
                <a:latin typeface="Courier" pitchFamily="2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33147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F24A1F-2F41-2049-8ECC-55B04B135FDA}"/>
              </a:ext>
            </a:extLst>
          </p:cNvPr>
          <p:cNvSpPr/>
          <p:nvPr/>
        </p:nvSpPr>
        <p:spPr>
          <a:xfrm>
            <a:off x="1199370" y="6975265"/>
            <a:ext cx="226010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000" dirty="0">
                <a:hlinkClick r:id="rId2"/>
              </a:rPr>
              <a:t>https://developer.mozilla.org/en-US/docs/Web/JavaScript/Reference/Global_Objects/Array/indexOf</a:t>
            </a:r>
            <a:r>
              <a:rPr lang="nb-NO" sz="4000" dirty="0"/>
              <a:t> </a:t>
            </a:r>
          </a:p>
        </p:txBody>
      </p:sp>
      <p:sp>
        <p:nvSpPr>
          <p:cNvPr id="3" name="Shape 56">
            <a:extLst>
              <a:ext uri="{FF2B5EF4-FFF2-40B4-BE49-F238E27FC236}">
                <a16:creationId xmlns:a16="http://schemas.microsoft.com/office/drawing/2014/main" id="{024E662D-5A7E-EE47-A23E-59B37B22B551}"/>
              </a:ext>
            </a:extLst>
          </p:cNvPr>
          <p:cNvSpPr/>
          <p:nvPr/>
        </p:nvSpPr>
        <p:spPr>
          <a:xfrm>
            <a:off x="6358873" y="4287909"/>
            <a:ext cx="12282054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Spørsmål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forrige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gang: </a:t>
            </a:r>
          </a:p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Hvordan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finner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index’en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element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array”</a:t>
            </a:r>
          </a:p>
        </p:txBody>
      </p:sp>
    </p:spTree>
    <p:extLst>
      <p:ext uri="{BB962C8B-B14F-4D97-AF65-F5344CB8AC3E}">
        <p14:creationId xmlns:p14="http://schemas.microsoft.com/office/powerpoint/2010/main" val="2557177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1799152"/>
            <a:ext cx="19391502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Bruke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objektets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properties </a:t>
            </a: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inni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metoden</a:t>
            </a:r>
            <a:endParaRPr lang="en-US" sz="7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70324" y="3616568"/>
            <a:ext cx="19391502" cy="22204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 å bruke </a:t>
            </a:r>
            <a:r>
              <a:rPr lang="nb-NO" sz="44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properties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som </a:t>
            </a:r>
            <a:r>
              <a:rPr lang="nb-NO" sz="44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name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og </a:t>
            </a:r>
            <a:r>
              <a:rPr lang="nb-NO" sz="4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students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inni </a:t>
            </a:r>
            <a:r>
              <a:rPr lang="nb-NO" sz="44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cities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-metoden, så må man bruke nøkkelordet </a:t>
            </a:r>
            <a:r>
              <a:rPr lang="nb-NO" sz="4400" dirty="0" err="1">
                <a:solidFill>
                  <a:srgbClr val="00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this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  <a:p>
            <a:pPr lvl="0">
              <a:buSzPct val="25000"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Tenk på nøkkelordet som en måte å referere til </a:t>
            </a:r>
            <a:r>
              <a:rPr lang="nb-NO" sz="4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eieren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av metoden, som er objektet som innkapsler den: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CD6580-978F-5F41-90A4-D61EB6EBE1ED}"/>
              </a:ext>
            </a:extLst>
          </p:cNvPr>
          <p:cNvSpPr/>
          <p:nvPr/>
        </p:nvSpPr>
        <p:spPr>
          <a:xfrm>
            <a:off x="3190110" y="6632594"/>
            <a:ext cx="2118754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</a:t>
            </a:r>
            <a:r>
              <a:rPr lang="nb-NO" sz="4000" dirty="0" err="1">
                <a:latin typeface="Courier" pitchFamily="2" charset="0"/>
              </a:rPr>
              <a:t>school</a:t>
            </a:r>
            <a:r>
              <a:rPr lang="nb-NO" sz="4000" dirty="0">
                <a:latin typeface="Courier" pitchFamily="2" charset="0"/>
              </a:rPr>
              <a:t> = {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name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"Høyskolen Kristiania"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students: </a:t>
            </a:r>
            <a:r>
              <a:rPr lang="nb-NO" sz="4000" dirty="0">
                <a:solidFill>
                  <a:srgbClr val="09885A"/>
                </a:solidFill>
                <a:latin typeface="Courier" pitchFamily="2" charset="0"/>
              </a:rPr>
              <a:t>8000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cities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000" dirty="0">
                <a:latin typeface="Courier" pitchFamily="2" charset="0"/>
              </a:rPr>
              <a:t>() {</a:t>
            </a:r>
          </a:p>
          <a:p>
            <a:r>
              <a:rPr lang="nb-NO" sz="4000" dirty="0">
                <a:latin typeface="Courier" pitchFamily="2" charset="0"/>
              </a:rPr>
              <a:t>   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console.log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(    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name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+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 har " 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+      students +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 " studenter"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  <a:p>
            <a:r>
              <a:rPr lang="nb-NO" sz="4000" dirty="0">
                <a:latin typeface="Courier" pitchFamily="2" charset="0"/>
              </a:rPr>
              <a:t>  }</a:t>
            </a:r>
          </a:p>
          <a:p>
            <a:r>
              <a:rPr lang="nb-NO" sz="4000" dirty="0">
                <a:latin typeface="Courier" pitchFamily="2" charset="0"/>
              </a:rPr>
              <a:t>};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70D6D-A669-924E-A74E-8689776484F0}"/>
              </a:ext>
            </a:extLst>
          </p:cNvPr>
          <p:cNvSpPr/>
          <p:nvPr/>
        </p:nvSpPr>
        <p:spPr>
          <a:xfrm>
            <a:off x="8074136" y="9070743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000" dirty="0" err="1">
                <a:solidFill>
                  <a:srgbClr val="0000FF"/>
                </a:solidFill>
                <a:latin typeface="Courier" pitchFamily="2" charset="0"/>
              </a:rPr>
              <a:t>this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.</a:t>
            </a:r>
            <a:endParaRPr lang="nb-NO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D56A17-D44D-B448-8F74-C98A296FDA2A}"/>
              </a:ext>
            </a:extLst>
          </p:cNvPr>
          <p:cNvSpPr/>
          <p:nvPr/>
        </p:nvSpPr>
        <p:spPr>
          <a:xfrm>
            <a:off x="14691506" y="9070743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000" dirty="0" err="1">
                <a:solidFill>
                  <a:srgbClr val="0000FF"/>
                </a:solidFill>
                <a:latin typeface="Courier" pitchFamily="2" charset="0"/>
              </a:rPr>
              <a:t>this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.</a:t>
            </a:r>
            <a:endParaRPr lang="nb-NO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36589A-A9E0-794E-8E48-BAB8C9A7DEC3}"/>
              </a:ext>
            </a:extLst>
          </p:cNvPr>
          <p:cNvSpPr/>
          <p:nvPr/>
        </p:nvSpPr>
        <p:spPr>
          <a:xfrm>
            <a:off x="8074136" y="9000458"/>
            <a:ext cx="2994917" cy="896582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70D2F0-E89D-A745-8FFA-7BCE0B956483}"/>
              </a:ext>
            </a:extLst>
          </p:cNvPr>
          <p:cNvSpPr/>
          <p:nvPr/>
        </p:nvSpPr>
        <p:spPr>
          <a:xfrm>
            <a:off x="3702662" y="7251868"/>
            <a:ext cx="8786117" cy="640847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D064EF-A348-2348-8622-4FDF6C79B936}"/>
              </a:ext>
            </a:extLst>
          </p:cNvPr>
          <p:cNvSpPr/>
          <p:nvPr/>
        </p:nvSpPr>
        <p:spPr>
          <a:xfrm>
            <a:off x="14681711" y="8932872"/>
            <a:ext cx="4207868" cy="896582"/>
          </a:xfrm>
          <a:prstGeom prst="rect">
            <a:avLst/>
          </a:prstGeom>
          <a:solidFill>
            <a:srgbClr val="FFC0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9DDECB-F151-4745-A79A-EC0645398D79}"/>
              </a:ext>
            </a:extLst>
          </p:cNvPr>
          <p:cNvSpPr/>
          <p:nvPr/>
        </p:nvSpPr>
        <p:spPr>
          <a:xfrm>
            <a:off x="3914394" y="7892714"/>
            <a:ext cx="4207868" cy="694595"/>
          </a:xfrm>
          <a:prstGeom prst="rect">
            <a:avLst/>
          </a:prstGeom>
          <a:solidFill>
            <a:srgbClr val="FFC0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6C9EFB-FAA6-DC47-890D-699AFDF2EB86}"/>
              </a:ext>
            </a:extLst>
          </p:cNvPr>
          <p:cNvSpPr/>
          <p:nvPr/>
        </p:nvSpPr>
        <p:spPr>
          <a:xfrm>
            <a:off x="3170324" y="11421846"/>
            <a:ext cx="198743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 err="1">
                <a:latin typeface="Courier" pitchFamily="2" charset="0"/>
              </a:rPr>
              <a:t>school.cities</a:t>
            </a:r>
            <a:r>
              <a:rPr lang="nb-NO" sz="3600" dirty="0">
                <a:latin typeface="Courier" pitchFamily="2" charset="0"/>
              </a:rPr>
              <a:t>(); </a:t>
            </a:r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Resultat: "Høyskolen Kristiania har 8000 studenter"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5D97F2-933A-154E-9B20-FD214189365C}"/>
              </a:ext>
            </a:extLst>
          </p:cNvPr>
          <p:cNvSpPr/>
          <p:nvPr/>
        </p:nvSpPr>
        <p:spPr>
          <a:xfrm>
            <a:off x="3190110" y="12943547"/>
            <a:ext cx="127297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000" dirty="0">
                <a:hlinkClick r:id="rId3"/>
              </a:rPr>
              <a:t>Mer info: https://github.com/getify/You-Dont-Know-JS/blob/master/up%20%26%20going/ch2.md#this-identifier</a:t>
            </a:r>
            <a:r>
              <a:rPr lang="nb-NO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455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1799152"/>
            <a:ext cx="19391502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Metode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med parameter</a:t>
            </a: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70324" y="3616568"/>
            <a:ext cx="19391502" cy="22204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 samme måte som en vanlig funksjon, kan også metoder ha </a:t>
            </a:r>
            <a:r>
              <a:rPr lang="nb-NO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parametre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og de kan hete det samme som objektets </a:t>
            </a:r>
            <a:r>
              <a:rPr lang="nb-NO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properties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CD6580-978F-5F41-90A4-D61EB6EBE1ED}"/>
              </a:ext>
            </a:extLst>
          </p:cNvPr>
          <p:cNvSpPr/>
          <p:nvPr/>
        </p:nvSpPr>
        <p:spPr>
          <a:xfrm>
            <a:off x="3190110" y="6632594"/>
            <a:ext cx="2118754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</a:t>
            </a:r>
            <a:r>
              <a:rPr lang="nb-NO" sz="4000" dirty="0" err="1">
                <a:latin typeface="Courier" pitchFamily="2" charset="0"/>
              </a:rPr>
              <a:t>school</a:t>
            </a:r>
            <a:r>
              <a:rPr lang="nb-NO" sz="4000" dirty="0">
                <a:latin typeface="Courier" pitchFamily="2" charset="0"/>
              </a:rPr>
              <a:t> = {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name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"Høyskolen Kristiania"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students: </a:t>
            </a:r>
            <a:r>
              <a:rPr lang="nb-NO" sz="4000" dirty="0">
                <a:solidFill>
                  <a:srgbClr val="09885A"/>
                </a:solidFill>
                <a:latin typeface="Courier" pitchFamily="2" charset="0"/>
              </a:rPr>
              <a:t>8000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cities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000" dirty="0">
                <a:latin typeface="Courier" pitchFamily="2" charset="0"/>
              </a:rPr>
              <a:t>(</a:t>
            </a:r>
            <a:r>
              <a:rPr lang="nb-NO" sz="4000" dirty="0" err="1">
                <a:latin typeface="Courier" pitchFamily="2" charset="0"/>
              </a:rPr>
              <a:t>name</a:t>
            </a:r>
            <a:r>
              <a:rPr lang="nb-NO" sz="4000" dirty="0">
                <a:latin typeface="Courier" pitchFamily="2" charset="0"/>
              </a:rPr>
              <a:t>) {</a:t>
            </a:r>
          </a:p>
          <a:p>
            <a:r>
              <a:rPr lang="nb-NO" sz="4000" dirty="0">
                <a:latin typeface="Courier" pitchFamily="2" charset="0"/>
              </a:rPr>
              <a:t>   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console.log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4000" dirty="0" err="1">
                <a:solidFill>
                  <a:srgbClr val="0000FF"/>
                </a:solidFill>
                <a:latin typeface="Courier" pitchFamily="2" charset="0"/>
              </a:rPr>
              <a:t>this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.name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+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 het tidligere " 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+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name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  <a:p>
            <a:r>
              <a:rPr lang="nb-NO" sz="4000" dirty="0">
                <a:latin typeface="Courier" pitchFamily="2" charset="0"/>
              </a:rPr>
              <a:t>  }</a:t>
            </a:r>
          </a:p>
          <a:p>
            <a:r>
              <a:rPr lang="nb-NO" sz="4000" dirty="0">
                <a:latin typeface="Courier" pitchFamily="2" charset="0"/>
              </a:rPr>
              <a:t>};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6C9EFB-FAA6-DC47-890D-699AFDF2EB86}"/>
              </a:ext>
            </a:extLst>
          </p:cNvPr>
          <p:cNvSpPr/>
          <p:nvPr/>
        </p:nvSpPr>
        <p:spPr>
          <a:xfrm>
            <a:off x="3170324" y="11421846"/>
            <a:ext cx="1876507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 err="1">
                <a:latin typeface="Courier" pitchFamily="2" charset="0"/>
              </a:rPr>
              <a:t>school.cities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</a:rPr>
              <a:t>"Campus Kristiania"</a:t>
            </a:r>
            <a:r>
              <a:rPr lang="nb-NO" sz="3600" dirty="0">
                <a:latin typeface="Courier" pitchFamily="2" charset="0"/>
              </a:rPr>
              <a:t>); </a:t>
            </a:r>
          </a:p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Resultat: "Høyskolen Kristiania het tidligere Campus Kristiania"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6CFB55-A75E-004B-AAEA-1BA8139DAEFD}"/>
              </a:ext>
            </a:extLst>
          </p:cNvPr>
          <p:cNvGrpSpPr/>
          <p:nvPr/>
        </p:nvGrpSpPr>
        <p:grpSpPr>
          <a:xfrm>
            <a:off x="3742767" y="7315200"/>
            <a:ext cx="7256527" cy="2470863"/>
            <a:chOff x="3742767" y="7315200"/>
            <a:chExt cx="7256527" cy="24708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27A4F5-D6BB-AF48-B97C-841233C03AE9}"/>
                </a:ext>
              </a:extLst>
            </p:cNvPr>
            <p:cNvSpPr/>
            <p:nvPr/>
          </p:nvSpPr>
          <p:spPr>
            <a:xfrm>
              <a:off x="3742767" y="7315200"/>
              <a:ext cx="1743633" cy="632724"/>
            </a:xfrm>
            <a:prstGeom prst="rect">
              <a:avLst/>
            </a:prstGeom>
            <a:solidFill>
              <a:srgbClr val="FFFF00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07FEF-0003-8F40-A516-63182F9A4C83}"/>
                </a:ext>
              </a:extLst>
            </p:cNvPr>
            <p:cNvSpPr/>
            <p:nvPr/>
          </p:nvSpPr>
          <p:spPr>
            <a:xfrm>
              <a:off x="8100630" y="9153339"/>
              <a:ext cx="2898664" cy="632724"/>
            </a:xfrm>
            <a:prstGeom prst="rect">
              <a:avLst/>
            </a:prstGeom>
            <a:solidFill>
              <a:srgbClr val="FFFF00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74F93A3-0764-9844-B7BD-7E7ED121F9DD}"/>
              </a:ext>
            </a:extLst>
          </p:cNvPr>
          <p:cNvGrpSpPr/>
          <p:nvPr/>
        </p:nvGrpSpPr>
        <p:grpSpPr>
          <a:xfrm>
            <a:off x="9008012" y="8487503"/>
            <a:ext cx="10170325" cy="1341950"/>
            <a:chOff x="9008012" y="8487503"/>
            <a:chExt cx="10170325" cy="134195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4BA874-F419-024E-B290-6D843673F2EB}"/>
                </a:ext>
              </a:extLst>
            </p:cNvPr>
            <p:cNvSpPr/>
            <p:nvPr/>
          </p:nvSpPr>
          <p:spPr>
            <a:xfrm>
              <a:off x="17727529" y="9145904"/>
              <a:ext cx="1450808" cy="683549"/>
            </a:xfrm>
            <a:prstGeom prst="rect">
              <a:avLst/>
            </a:prstGeom>
            <a:solidFill>
              <a:srgbClr val="FFC000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3FE6BB2-2267-6F42-9937-CB7C4663D59C}"/>
                </a:ext>
              </a:extLst>
            </p:cNvPr>
            <p:cNvSpPr/>
            <p:nvPr/>
          </p:nvSpPr>
          <p:spPr>
            <a:xfrm>
              <a:off x="9008012" y="8487503"/>
              <a:ext cx="1450808" cy="683549"/>
            </a:xfrm>
            <a:prstGeom prst="rect">
              <a:avLst/>
            </a:prstGeom>
            <a:solidFill>
              <a:srgbClr val="FFC000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129015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1799152"/>
            <a:ext cx="19391502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Bruke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dirty="0">
                <a:solidFill>
                  <a:srgbClr val="00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return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metoden</a:t>
            </a:r>
            <a:endParaRPr lang="en-US" sz="7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70324" y="3616568"/>
            <a:ext cx="19391502" cy="22204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 å bruke </a:t>
            </a:r>
            <a:r>
              <a:rPr lang="nb-NO" sz="44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properties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som </a:t>
            </a:r>
            <a:r>
              <a:rPr lang="nb-NO" sz="44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name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og </a:t>
            </a:r>
            <a:r>
              <a:rPr lang="nb-NO" sz="4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students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inni </a:t>
            </a:r>
            <a:r>
              <a:rPr lang="nb-NO" sz="44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cities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-metoden, så må man bruke nøkkelordet </a:t>
            </a:r>
            <a:r>
              <a:rPr lang="nb-NO" sz="4400" dirty="0" err="1">
                <a:solidFill>
                  <a:srgbClr val="00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this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  <a:p>
            <a:pPr lvl="0">
              <a:buSzPct val="25000"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Tenk på nøkkelordet som en måte å referere til </a:t>
            </a:r>
            <a:r>
              <a:rPr lang="nb-NO" sz="4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eieren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av metoden, som er objektet som innkapsler den: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CD6580-978F-5F41-90A4-D61EB6EBE1ED}"/>
              </a:ext>
            </a:extLst>
          </p:cNvPr>
          <p:cNvSpPr/>
          <p:nvPr/>
        </p:nvSpPr>
        <p:spPr>
          <a:xfrm>
            <a:off x="3190110" y="6632594"/>
            <a:ext cx="2118754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</a:t>
            </a:r>
            <a:r>
              <a:rPr lang="nb-NO" sz="4000" dirty="0" err="1">
                <a:latin typeface="Courier" pitchFamily="2" charset="0"/>
              </a:rPr>
              <a:t>school</a:t>
            </a:r>
            <a:r>
              <a:rPr lang="nb-NO" sz="4000" dirty="0">
                <a:latin typeface="Courier" pitchFamily="2" charset="0"/>
              </a:rPr>
              <a:t> = {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name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"Høyskolen Kristiania"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students: </a:t>
            </a:r>
            <a:r>
              <a:rPr lang="nb-NO" sz="4000" dirty="0">
                <a:solidFill>
                  <a:srgbClr val="09885A"/>
                </a:solidFill>
                <a:latin typeface="Courier" pitchFamily="2" charset="0"/>
              </a:rPr>
              <a:t>8000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cities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000" dirty="0">
                <a:latin typeface="Courier" pitchFamily="2" charset="0"/>
              </a:rPr>
              <a:t>() {</a:t>
            </a:r>
          </a:p>
          <a:p>
            <a:r>
              <a:rPr lang="nb-NO" sz="4000" dirty="0">
                <a:latin typeface="Courier" pitchFamily="2" charset="0"/>
              </a:rPr>
              <a:t>    </a:t>
            </a:r>
            <a:r>
              <a:rPr lang="nb-NO" sz="4000" dirty="0" err="1">
                <a:solidFill>
                  <a:srgbClr val="0000FF"/>
                </a:solidFill>
                <a:latin typeface="Courier" pitchFamily="2" charset="0"/>
              </a:rPr>
              <a:t>return</a:t>
            </a:r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000" dirty="0" err="1">
                <a:solidFill>
                  <a:srgbClr val="0000FF"/>
                </a:solidFill>
                <a:latin typeface="Courier" pitchFamily="2" charset="0"/>
              </a:rPr>
              <a:t>this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.name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+ 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</a:rPr>
              <a:t>" har 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+ </a:t>
            </a:r>
            <a:r>
              <a:rPr lang="nb-NO" sz="4000" dirty="0" err="1">
                <a:solidFill>
                  <a:srgbClr val="0000FF"/>
                </a:solidFill>
                <a:latin typeface="Courier" pitchFamily="2" charset="0"/>
              </a:rPr>
              <a:t>this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.students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+ 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</a:rPr>
              <a:t>" studenter"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r>
              <a:rPr lang="nb-NO" sz="4000" dirty="0">
                <a:latin typeface="Courier" pitchFamily="2" charset="0"/>
              </a:rPr>
              <a:t>  }</a:t>
            </a:r>
          </a:p>
          <a:p>
            <a:r>
              <a:rPr lang="nb-NO" sz="4000" dirty="0">
                <a:latin typeface="Courier" pitchFamily="2" charset="0"/>
              </a:rPr>
              <a:t>};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6C9EFB-FAA6-DC47-890D-699AFDF2EB86}"/>
              </a:ext>
            </a:extLst>
          </p:cNvPr>
          <p:cNvSpPr/>
          <p:nvPr/>
        </p:nvSpPr>
        <p:spPr>
          <a:xfrm>
            <a:off x="3170324" y="11421846"/>
            <a:ext cx="84417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 err="1">
                <a:latin typeface="Courier" pitchFamily="2" charset="0"/>
              </a:rPr>
              <a:t>school.cities</a:t>
            </a:r>
            <a:r>
              <a:rPr lang="nb-NO" sz="3600" dirty="0">
                <a:latin typeface="Courier" pitchFamily="2" charset="0"/>
              </a:rPr>
              <a:t>());</a:t>
            </a:r>
            <a:r>
              <a:rPr lang="nb-NO" sz="2800" dirty="0">
                <a:latin typeface="Courier" pitchFamily="2" charset="0"/>
              </a:rPr>
              <a:t> </a:t>
            </a:r>
            <a:endParaRPr lang="nb-NO" sz="2800" b="1" dirty="0">
              <a:solidFill>
                <a:srgbClr val="00B050"/>
              </a:solidFill>
              <a:latin typeface="Courie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2E6D5C-196B-6A4B-B941-2BB8850A4174}"/>
              </a:ext>
            </a:extLst>
          </p:cNvPr>
          <p:cNvSpPr/>
          <p:nvPr/>
        </p:nvSpPr>
        <p:spPr>
          <a:xfrm>
            <a:off x="11612059" y="11591122"/>
            <a:ext cx="117839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b="1" dirty="0">
                <a:solidFill>
                  <a:srgbClr val="00B050"/>
                </a:solidFill>
                <a:latin typeface="Courier" pitchFamily="2" charset="0"/>
              </a:rPr>
              <a:t>// Resultat: "Høyskolen Kristiania har 8000 studenter"</a:t>
            </a:r>
          </a:p>
        </p:txBody>
      </p:sp>
    </p:spTree>
    <p:extLst>
      <p:ext uri="{BB962C8B-B14F-4D97-AF65-F5344CB8AC3E}">
        <p14:creationId xmlns:p14="http://schemas.microsoft.com/office/powerpoint/2010/main" val="88480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CD6580-978F-5F41-90A4-D61EB6EBE1ED}"/>
              </a:ext>
            </a:extLst>
          </p:cNvPr>
          <p:cNvSpPr/>
          <p:nvPr/>
        </p:nvSpPr>
        <p:spPr>
          <a:xfrm>
            <a:off x="3162401" y="2919576"/>
            <a:ext cx="1077016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</a:t>
            </a:r>
            <a:r>
              <a:rPr lang="nb-NO" sz="4000" dirty="0" err="1">
                <a:latin typeface="Courier" pitchFamily="2" charset="0"/>
              </a:rPr>
              <a:t>say</a:t>
            </a:r>
            <a:r>
              <a:rPr lang="nb-NO" sz="4000" dirty="0">
                <a:latin typeface="Courier" pitchFamily="2" charset="0"/>
              </a:rPr>
              <a:t> = {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b="1" dirty="0" err="1">
                <a:latin typeface="Courier" pitchFamily="2" charset="0"/>
              </a:rPr>
              <a:t>hello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000" dirty="0">
                <a:latin typeface="Courier" pitchFamily="2" charset="0"/>
              </a:rPr>
              <a:t>(</a:t>
            </a:r>
            <a:r>
              <a:rPr lang="nb-NO" sz="4000" dirty="0" err="1">
                <a:latin typeface="Courier" pitchFamily="2" charset="0"/>
              </a:rPr>
              <a:t>word</a:t>
            </a:r>
            <a:r>
              <a:rPr lang="nb-NO" sz="4000" dirty="0">
                <a:latin typeface="Courier" pitchFamily="2" charset="0"/>
              </a:rPr>
              <a:t>) {</a:t>
            </a:r>
          </a:p>
          <a:p>
            <a:r>
              <a:rPr lang="nb-NO" sz="4000" dirty="0">
                <a:latin typeface="Courier" pitchFamily="2" charset="0"/>
              </a:rPr>
              <a:t>   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console.log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word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+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"World!"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  <a:p>
            <a:r>
              <a:rPr lang="nb-NO" sz="4000" dirty="0">
                <a:latin typeface="Courier" pitchFamily="2" charset="0"/>
              </a:rPr>
              <a:t>  }</a:t>
            </a:r>
          </a:p>
          <a:p>
            <a:r>
              <a:rPr lang="nb-NO" sz="4000" dirty="0">
                <a:latin typeface="Courier" pitchFamily="2" charset="0"/>
              </a:rPr>
              <a:t>};</a:t>
            </a:r>
          </a:p>
          <a:p>
            <a:endParaRPr lang="nb-NO" sz="4000" dirty="0">
              <a:latin typeface="Courier" pitchFamily="2" charset="0"/>
            </a:endParaRPr>
          </a:p>
          <a:p>
            <a:r>
              <a:rPr lang="nb-NO" sz="4000" dirty="0" err="1">
                <a:latin typeface="Courier" pitchFamily="2" charset="0"/>
              </a:rPr>
              <a:t>say.hello</a:t>
            </a:r>
            <a:r>
              <a:rPr lang="nb-NO" sz="4000" dirty="0">
                <a:latin typeface="Courier" pitchFamily="2" charset="0"/>
              </a:rPr>
              <a:t>(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</a:t>
            </a:r>
            <a:r>
              <a:rPr lang="nb-NO" sz="4000" dirty="0" err="1">
                <a:solidFill>
                  <a:srgbClr val="A31515"/>
                </a:solidFill>
                <a:latin typeface="Courier" pitchFamily="2" charset="0"/>
              </a:rPr>
              <a:t>Hello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 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88205C-7EAA-EC4A-9770-0B7F961DC616}"/>
              </a:ext>
            </a:extLst>
          </p:cNvPr>
          <p:cNvSpPr/>
          <p:nvPr/>
        </p:nvSpPr>
        <p:spPr>
          <a:xfrm>
            <a:off x="2973543" y="8817966"/>
            <a:ext cx="1074245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000" b="1" dirty="0" err="1">
                <a:solidFill>
                  <a:schemeClr val="bg2"/>
                </a:solidFill>
                <a:latin typeface="Courier" pitchFamily="2" charset="0"/>
              </a:rPr>
              <a:t>sayHello</a:t>
            </a:r>
            <a:r>
              <a:rPr lang="nb-NO" sz="4000" dirty="0">
                <a:latin typeface="Courier" pitchFamily="2" charset="0"/>
              </a:rPr>
              <a:t>(</a:t>
            </a:r>
            <a:r>
              <a:rPr lang="nb-NO" sz="4000" dirty="0" err="1">
                <a:latin typeface="Courier" pitchFamily="2" charset="0"/>
              </a:rPr>
              <a:t>word</a:t>
            </a:r>
            <a:r>
              <a:rPr lang="nb-NO" sz="4000" dirty="0">
                <a:latin typeface="Courier" pitchFamily="2" charset="0"/>
              </a:rPr>
              <a:t>) {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console.log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word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+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 World!"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);</a:t>
            </a:r>
            <a:endParaRPr lang="nb-NO" sz="4000" dirty="0">
              <a:latin typeface="Courier" pitchFamily="2" charset="0"/>
            </a:endParaRPr>
          </a:p>
          <a:p>
            <a:r>
              <a:rPr lang="nb-NO" sz="4000" dirty="0">
                <a:latin typeface="Courier" pitchFamily="2" charset="0"/>
              </a:rPr>
              <a:t>};</a:t>
            </a:r>
          </a:p>
          <a:p>
            <a:endParaRPr lang="nb-NO" sz="4000" dirty="0">
              <a:latin typeface="Courier" pitchFamily="2" charset="0"/>
            </a:endParaRPr>
          </a:p>
          <a:p>
            <a:r>
              <a:rPr lang="nb-NO" sz="4000" dirty="0" err="1">
                <a:latin typeface="Courier" pitchFamily="2" charset="0"/>
              </a:rPr>
              <a:t>sayHello</a:t>
            </a:r>
            <a:r>
              <a:rPr lang="nb-NO" sz="4000" dirty="0">
                <a:latin typeface="Courier" pitchFamily="2" charset="0"/>
              </a:rPr>
              <a:t>(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</a:t>
            </a:r>
            <a:r>
              <a:rPr lang="nb-NO" sz="4000" dirty="0" err="1">
                <a:solidFill>
                  <a:srgbClr val="A31515"/>
                </a:solidFill>
                <a:latin typeface="Courier" pitchFamily="2" charset="0"/>
              </a:rPr>
              <a:t>Hello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 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894F18-1F4E-164D-BD74-30771D45044D}"/>
              </a:ext>
            </a:extLst>
          </p:cNvPr>
          <p:cNvGrpSpPr/>
          <p:nvPr/>
        </p:nvGrpSpPr>
        <p:grpSpPr>
          <a:xfrm>
            <a:off x="13319321" y="3600884"/>
            <a:ext cx="9901625" cy="2182216"/>
            <a:chOff x="11194471" y="3617934"/>
            <a:chExt cx="9901625" cy="2182216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E9EBC374-88D0-3743-959A-775AE886B9E5}"/>
                </a:ext>
              </a:extLst>
            </p:cNvPr>
            <p:cNvSpPr/>
            <p:nvPr/>
          </p:nvSpPr>
          <p:spPr>
            <a:xfrm>
              <a:off x="11194471" y="3617934"/>
              <a:ext cx="1191491" cy="156366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E4BD9C-271A-3D4D-B306-0EB32DED2476}"/>
                </a:ext>
              </a:extLst>
            </p:cNvPr>
            <p:cNvSpPr txBox="1"/>
            <p:nvPr/>
          </p:nvSpPr>
          <p:spPr>
            <a:xfrm>
              <a:off x="12690764" y="3676492"/>
              <a:ext cx="840533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4400" dirty="0"/>
                <a:t>En </a:t>
              </a:r>
              <a:r>
                <a:rPr lang="nb-NO" sz="4400" i="1" dirty="0"/>
                <a:t>metode</a:t>
              </a:r>
              <a:r>
                <a:rPr lang="nb-NO" sz="4400" dirty="0"/>
                <a:t>, fordi den tilhører et objekt.</a:t>
              </a:r>
            </a:p>
            <a:p>
              <a:r>
                <a:rPr lang="nb-NO" sz="4400" dirty="0"/>
                <a:t>Kalles ofte en </a:t>
              </a:r>
              <a:r>
                <a:rPr lang="nb-NO" sz="4400" i="1" dirty="0"/>
                <a:t>«</a:t>
              </a:r>
              <a:r>
                <a:rPr lang="nb-NO" sz="4400" i="1" dirty="0" err="1"/>
                <a:t>object</a:t>
              </a:r>
              <a:r>
                <a:rPr lang="nb-NO" sz="4400" i="1" dirty="0"/>
                <a:t> </a:t>
              </a:r>
              <a:r>
                <a:rPr lang="nb-NO" sz="4400" i="1" dirty="0" err="1"/>
                <a:t>method</a:t>
              </a:r>
              <a:r>
                <a:rPr lang="nb-NO" sz="4400" i="1" dirty="0"/>
                <a:t>»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764FE02-6DC8-244F-8BB5-3A406E0AAD6E}"/>
              </a:ext>
            </a:extLst>
          </p:cNvPr>
          <p:cNvGrpSpPr/>
          <p:nvPr/>
        </p:nvGrpSpPr>
        <p:grpSpPr>
          <a:xfrm>
            <a:off x="13078691" y="8817966"/>
            <a:ext cx="4659797" cy="1938992"/>
            <a:chOff x="11166761" y="7422303"/>
            <a:chExt cx="4659797" cy="1938992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3B93E480-720C-7646-91DE-245EF05525CB}"/>
                </a:ext>
              </a:extLst>
            </p:cNvPr>
            <p:cNvSpPr/>
            <p:nvPr/>
          </p:nvSpPr>
          <p:spPr>
            <a:xfrm>
              <a:off x="11166761" y="7422303"/>
              <a:ext cx="1191491" cy="193899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71C1C2-B98E-F842-9401-1C28929ABEC0}"/>
                </a:ext>
              </a:extLst>
            </p:cNvPr>
            <p:cNvSpPr txBox="1"/>
            <p:nvPr/>
          </p:nvSpPr>
          <p:spPr>
            <a:xfrm>
              <a:off x="12690763" y="8007078"/>
              <a:ext cx="31357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4400" dirty="0"/>
                <a:t>En </a:t>
              </a:r>
              <a:r>
                <a:rPr lang="nb-NO" sz="4400" i="1" dirty="0"/>
                <a:t>funksjon</a:t>
              </a:r>
            </a:p>
          </p:txBody>
        </p:sp>
      </p:grpSp>
      <p:sp>
        <p:nvSpPr>
          <p:cNvPr id="10" name="Shape 56">
            <a:extLst>
              <a:ext uri="{FF2B5EF4-FFF2-40B4-BE49-F238E27FC236}">
                <a16:creationId xmlns:a16="http://schemas.microsoft.com/office/drawing/2014/main" id="{968AE2EC-45CD-0E40-B5EF-3989ADE52577}"/>
              </a:ext>
            </a:extLst>
          </p:cNvPr>
          <p:cNvSpPr/>
          <p:nvPr/>
        </p:nvSpPr>
        <p:spPr>
          <a:xfrm>
            <a:off x="5915671" y="1146932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Metode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vs.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funksjon</a:t>
            </a:r>
            <a:endParaRPr lang="en-US" sz="6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5801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1818284" y="3446735"/>
            <a:ext cx="22260916" cy="62290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Anbefalt</a:t>
            </a: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lesning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6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Bok: Up &amp; Going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Kapittel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1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Underkapitler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</a:p>
          <a:p>
            <a:pPr lvl="0">
              <a:buSzPct val="25000"/>
            </a:pP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– Conditionals: 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https://github.com/getify/You-Dont-Know-JS/blob/master/up%20%26%20going/ch1.md#conditionals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lvl="0">
              <a:buSzPct val="25000"/>
            </a:pPr>
            <a:endParaRPr lang="en-US" sz="2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Kapittel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2</a:t>
            </a:r>
          </a:p>
          <a:p>
            <a:pPr lvl="0">
              <a:buSzPct val="25000"/>
            </a:pP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Underkapitler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lvl="0">
              <a:buSzPct val="25000"/>
            </a:pP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– Conditionals: 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https://github.com/getify/You-Dont-Know-JS/blob/master/up%20%26%20going/ch2.md#conditionals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lvl="0">
              <a:buSzPct val="25000"/>
            </a:pP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– Comparing values: </a:t>
            </a:r>
            <a:r>
              <a:rPr lang="en-US" sz="2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https://github.com/getify/You-Dont-Know-JS/blob/master/up%20%26%20going/ch2.md#comparing-values</a:t>
            </a:r>
            <a:r>
              <a:rPr lang="en-US" sz="2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9615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418485" y="3789635"/>
            <a:ext cx="18288576" cy="62290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Øvingsoppgaver</a:t>
            </a: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-914400" algn="l" rtl="0">
              <a:spcBef>
                <a:spcPts val="0"/>
              </a:spcBef>
              <a:buSzPct val="25000"/>
              <a:buFont typeface="+mj-lt"/>
              <a:buAutoNum type="arabicPeriod"/>
            </a:pP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Repetisjonstest</a:t>
            </a:r>
            <a:endParaRPr lang="en-US" sz="5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-914400" algn="l" rtl="0">
              <a:spcBef>
                <a:spcPts val="0"/>
              </a:spcBef>
              <a:buSzPct val="25000"/>
              <a:buFont typeface="+mj-lt"/>
              <a:buAutoNum type="arabicPeriod"/>
            </a:pP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Oppgaver i Scrimba</a:t>
            </a:r>
            <a:endParaRPr lang="en-US" sz="5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71940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12843307" y="7970288"/>
            <a:ext cx="10887548" cy="1604607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algn="ctr"/>
            <a:r>
              <a:rPr lang="nb-NO" sz="4400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nb-NO" sz="4400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A JavaScript </a:t>
            </a:r>
            <a:r>
              <a:rPr lang="nb-NO" sz="4400" i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function</a:t>
            </a:r>
            <a:r>
              <a:rPr lang="nb-NO" sz="4400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is </a:t>
            </a:r>
            <a:r>
              <a:rPr lang="nb-NO" sz="4400" b="1" i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executed</a:t>
            </a:r>
            <a:r>
              <a:rPr lang="nb-NO" sz="4400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nb-NO" sz="4400" b="1" i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when</a:t>
            </a:r>
            <a:r>
              <a:rPr lang="nb-NO" sz="4400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"</a:t>
            </a:r>
            <a:r>
              <a:rPr lang="nb-NO" sz="4400" i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something</a:t>
            </a:r>
            <a:r>
              <a:rPr lang="nb-NO" sz="4400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" </a:t>
            </a:r>
            <a:r>
              <a:rPr lang="nb-NO" sz="4400" b="1" i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invokes</a:t>
            </a:r>
            <a:r>
              <a:rPr lang="nb-NO" sz="4400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it (</a:t>
            </a:r>
            <a:r>
              <a:rPr lang="nb-NO" sz="4400" i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calls</a:t>
            </a:r>
            <a:r>
              <a:rPr lang="nb-NO" sz="4400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it).</a:t>
            </a:r>
            <a:r>
              <a:rPr lang="nb-NO" sz="4400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  <a:p>
            <a:pPr lvl="0" algn="ctr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- W3Schools</a:t>
            </a:r>
            <a:endParaRPr lang="en-US" sz="2000" i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5915671" y="5430909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Dagens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tema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funksjon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" name="Shape 54">
            <a:extLst>
              <a:ext uri="{FF2B5EF4-FFF2-40B4-BE49-F238E27FC236}">
                <a16:creationId xmlns:a16="http://schemas.microsoft.com/office/drawing/2014/main" id="{87AAF62C-F433-604E-8339-74F61BEAE506}"/>
              </a:ext>
            </a:extLst>
          </p:cNvPr>
          <p:cNvSpPr txBox="1"/>
          <p:nvPr/>
        </p:nvSpPr>
        <p:spPr>
          <a:xfrm>
            <a:off x="733151" y="7697594"/>
            <a:ext cx="10887548" cy="1604607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 algn="ctr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en-US" sz="44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A JavaScript function is </a:t>
            </a:r>
            <a:r>
              <a:rPr lang="en-US" sz="4400" b="1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a block of code </a:t>
            </a:r>
          </a:p>
          <a:p>
            <a:pPr lvl="0" algn="ctr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en-US" sz="4400" b="1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designed to perform a particular task</a:t>
            </a:r>
            <a:r>
              <a:rPr lang="en-US" sz="44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.</a:t>
            </a:r>
            <a:r>
              <a:rPr lang="nb-NO" sz="4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  <a:p>
            <a:pPr lvl="0" algn="ctr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- W3Schools</a:t>
            </a:r>
            <a:endParaRPr lang="en-US" sz="2000" i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70324" y="5393903"/>
            <a:ext cx="19391502" cy="34017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 har sett på at en variabel kan være en container for én verdi.</a:t>
            </a:r>
          </a:p>
          <a:p>
            <a:pPr lvl="0">
              <a:buSzPct val="25000"/>
            </a:pPr>
            <a:endParaRPr lang="nb-NO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Et </a:t>
            </a:r>
            <a:r>
              <a:rPr lang="nb-NO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array</a:t>
            </a: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kan være en container for mange verdier.</a:t>
            </a:r>
          </a:p>
          <a:p>
            <a:pPr lvl="0">
              <a:buSzPct val="25000"/>
            </a:pPr>
            <a:endParaRPr lang="nb-NO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3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 funksjon er en container for én eller flere </a:t>
            </a:r>
            <a:r>
              <a:rPr lang="nb-NO" sz="3600" b="1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operasjoner</a:t>
            </a:r>
            <a:r>
              <a:rPr lang="nb-NO" sz="3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3D57E-CAC5-4140-857B-F26951276407}"/>
              </a:ext>
            </a:extLst>
          </p:cNvPr>
          <p:cNvSpPr/>
          <p:nvPr/>
        </p:nvSpPr>
        <p:spPr>
          <a:xfrm>
            <a:off x="7742324" y="8795657"/>
            <a:ext cx="88632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parseInt</a:t>
            </a:r>
            <a:r>
              <a:rPr lang="nb-NO" sz="48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();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3047C1-B0C4-4F49-9847-4F8114AB0425}"/>
              </a:ext>
            </a:extLst>
          </p:cNvPr>
          <p:cNvSpPr/>
          <p:nvPr/>
        </p:nvSpPr>
        <p:spPr>
          <a:xfrm>
            <a:off x="8569623" y="8795657"/>
            <a:ext cx="81874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         er en container for den følgende prosedyren </a:t>
            </a:r>
            <a:r>
              <a:rPr lang="nb-NO" sz="48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Wingdings" pitchFamily="2" charset="2"/>
              </a:rPr>
              <a:t></a:t>
            </a:r>
            <a:endParaRPr lang="nb-NO" sz="4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3426C5-B8A2-7F49-9591-999DA1F29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8695" y="6641432"/>
            <a:ext cx="6872889" cy="56541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E83CC2-9225-AC4A-8D1F-C511EFF76556}"/>
              </a:ext>
            </a:extLst>
          </p:cNvPr>
          <p:cNvSpPr/>
          <p:nvPr/>
        </p:nvSpPr>
        <p:spPr>
          <a:xfrm>
            <a:off x="18813557" y="12295606"/>
            <a:ext cx="49680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/>
              <a:t>Hentet fra </a:t>
            </a: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www.ecma-international.org</a:t>
            </a:r>
            <a:r>
              <a:rPr lang="nb-NO" dirty="0"/>
              <a:t>/ecma-262/5.1/</a:t>
            </a:r>
          </a:p>
        </p:txBody>
      </p:sp>
    </p:spTree>
    <p:extLst>
      <p:ext uri="{BB962C8B-B14F-4D97-AF65-F5344CB8AC3E}">
        <p14:creationId xmlns:p14="http://schemas.microsoft.com/office/powerpoint/2010/main" val="270187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4176E-6 2.22222E-6 L -0.21073 -0.2060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37" y="-1030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48553" y="2737789"/>
            <a:ext cx="19391502" cy="102597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3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«Hva er en operasjon?»</a:t>
            </a:r>
          </a:p>
          <a:p>
            <a:pPr lvl="0">
              <a:buSzPct val="25000"/>
            </a:pPr>
            <a:endParaRPr lang="nb-NO" sz="36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Én operasjon er et ledd i en prosedyre.</a:t>
            </a:r>
          </a:p>
          <a:p>
            <a:pPr lvl="0">
              <a:buSzPct val="25000"/>
            </a:pP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 prosedyre kan derfor bestå av mange operasjoner.</a:t>
            </a:r>
          </a:p>
          <a:p>
            <a:pPr lvl="0">
              <a:buSzPct val="25000"/>
            </a:pPr>
            <a:endParaRPr lang="nb-NO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2168D1-EDBA-5542-ACFF-B3C979FDCE77}"/>
              </a:ext>
            </a:extLst>
          </p:cNvPr>
          <p:cNvSpPr/>
          <p:nvPr/>
        </p:nvSpPr>
        <p:spPr>
          <a:xfrm>
            <a:off x="7467599" y="5974840"/>
            <a:ext cx="1534885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B050"/>
                </a:solidFill>
                <a:latin typeface="Courier" pitchFamily="2" charset="0"/>
              </a:rPr>
              <a:t>// Første operasjon</a:t>
            </a: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</a:t>
            </a:r>
            <a:r>
              <a:rPr lang="nb-NO" sz="4000" dirty="0" err="1">
                <a:latin typeface="Courier" pitchFamily="2" charset="0"/>
              </a:rPr>
              <a:t>phoneNumber</a:t>
            </a:r>
            <a:r>
              <a:rPr lang="nb-NO" sz="4000" dirty="0">
                <a:latin typeface="Courier" pitchFamily="2" charset="0"/>
              </a:rPr>
              <a:t> = 22596000;  </a:t>
            </a:r>
          </a:p>
          <a:p>
            <a:endParaRPr lang="nb-NO" sz="4000" dirty="0">
              <a:latin typeface="Courier" pitchFamily="2" charset="0"/>
            </a:endParaRPr>
          </a:p>
          <a:p>
            <a:r>
              <a:rPr lang="nb-NO" sz="4000" dirty="0">
                <a:solidFill>
                  <a:srgbClr val="00B050"/>
                </a:solidFill>
                <a:latin typeface="Courier" pitchFamily="2" charset="0"/>
              </a:rPr>
              <a:t>// Andre operasjon</a:t>
            </a:r>
            <a:endParaRPr lang="nb-NO" sz="40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</a:t>
            </a:r>
            <a:r>
              <a:rPr lang="nb-NO" sz="4000" dirty="0" err="1">
                <a:latin typeface="Courier" pitchFamily="2" charset="0"/>
              </a:rPr>
              <a:t>phoneNumberAsString</a:t>
            </a:r>
            <a:r>
              <a:rPr lang="nb-NO" sz="4000" dirty="0">
                <a:latin typeface="Courier" pitchFamily="2" charset="0"/>
              </a:rPr>
              <a:t> = </a:t>
            </a:r>
            <a:r>
              <a:rPr lang="nb-NO" sz="4000" dirty="0" err="1">
                <a:latin typeface="Courier" pitchFamily="2" charset="0"/>
              </a:rPr>
              <a:t>phoneNumber.toString</a:t>
            </a:r>
            <a:r>
              <a:rPr lang="nb-NO" sz="4000" dirty="0">
                <a:latin typeface="Courier" pitchFamily="2" charset="0"/>
              </a:rPr>
              <a:t>();</a:t>
            </a:r>
          </a:p>
          <a:p>
            <a:endParaRPr lang="nb-NO" sz="4000" dirty="0">
              <a:latin typeface="Courier" pitchFamily="2" charset="0"/>
            </a:endParaRPr>
          </a:p>
          <a:p>
            <a:r>
              <a:rPr lang="nb-NO" sz="4000" dirty="0">
                <a:solidFill>
                  <a:srgbClr val="00B050"/>
                </a:solidFill>
                <a:latin typeface="Courier" pitchFamily="2" charset="0"/>
              </a:rPr>
              <a:t>// Tredje operasjon</a:t>
            </a:r>
            <a:endParaRPr lang="nb-NO" sz="4000" dirty="0">
              <a:latin typeface="Courier" pitchFamily="2" charset="0"/>
            </a:endParaRP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</a:t>
            </a:r>
            <a:r>
              <a:rPr lang="nb-NO" sz="4000" dirty="0" err="1">
                <a:latin typeface="Courier" pitchFamily="2" charset="0"/>
              </a:rPr>
              <a:t>prefixed</a:t>
            </a:r>
            <a:r>
              <a:rPr lang="nb-NO" sz="4000" dirty="0">
                <a:latin typeface="Courier" pitchFamily="2" charset="0"/>
              </a:rPr>
              <a:t> = "+47" + </a:t>
            </a:r>
            <a:r>
              <a:rPr lang="nb-NO" sz="4000" dirty="0" err="1">
                <a:latin typeface="Courier" pitchFamily="2" charset="0"/>
              </a:rPr>
              <a:t>phoneNumberAsString</a:t>
            </a:r>
            <a:r>
              <a:rPr lang="nb-NO" sz="4000" dirty="0">
                <a:latin typeface="Courier" pitchFamily="2" charset="0"/>
              </a:rPr>
              <a:t>;</a:t>
            </a:r>
            <a:endParaRPr lang="nb-NO" sz="4000" dirty="0">
              <a:solidFill>
                <a:schemeClr val="bg2"/>
              </a:solidFill>
              <a:latin typeface="Courier" pitchFamily="2" charset="0"/>
            </a:endParaRPr>
          </a:p>
          <a:p>
            <a:endParaRPr lang="nb-NO" sz="4000" dirty="0">
              <a:latin typeface="Courier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95F46C-FB34-7D45-BC23-2047391BE123}"/>
              </a:ext>
            </a:extLst>
          </p:cNvPr>
          <p:cNvGrpSpPr/>
          <p:nvPr/>
        </p:nvGrpSpPr>
        <p:grpSpPr>
          <a:xfrm>
            <a:off x="2059981" y="5974840"/>
            <a:ext cx="5995447" cy="5237446"/>
            <a:chOff x="2059981" y="5974840"/>
            <a:chExt cx="5995447" cy="5237446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9CE52050-822F-6D47-BED5-9ECBA01C93EF}"/>
                </a:ext>
              </a:extLst>
            </p:cNvPr>
            <p:cNvSpPr/>
            <p:nvPr/>
          </p:nvSpPr>
          <p:spPr>
            <a:xfrm>
              <a:off x="6335486" y="5974840"/>
              <a:ext cx="1719942" cy="523744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16635D-3837-884F-8006-E252ADE6FF0A}"/>
                </a:ext>
              </a:extLst>
            </p:cNvPr>
            <p:cNvSpPr txBox="1"/>
            <p:nvPr/>
          </p:nvSpPr>
          <p:spPr>
            <a:xfrm>
              <a:off x="2059981" y="8178064"/>
              <a:ext cx="54076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4800" dirty="0"/>
                <a:t>Én prosedyre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C746A49-4B92-6849-BD06-D5DA3AAD1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0295" y="497357"/>
            <a:ext cx="7928274" cy="44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1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2168D1-EDBA-5542-ACFF-B3C979FDCE77}"/>
              </a:ext>
            </a:extLst>
          </p:cNvPr>
          <p:cNvSpPr/>
          <p:nvPr/>
        </p:nvSpPr>
        <p:spPr>
          <a:xfrm>
            <a:off x="8308381" y="2461616"/>
            <a:ext cx="19667904" cy="13634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phoneNumber1 = 22596000;  </a:t>
            </a: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phoneNumberAsString1 = </a:t>
            </a:r>
            <a:r>
              <a:rPr lang="nb-NO" sz="4000" dirty="0" err="1">
                <a:latin typeface="Courier" pitchFamily="2" charset="0"/>
              </a:rPr>
              <a:t>phoneNumber.toString</a:t>
            </a:r>
            <a:r>
              <a:rPr lang="nb-NO" sz="4000" dirty="0">
                <a:latin typeface="Courier" pitchFamily="2" charset="0"/>
              </a:rPr>
              <a:t>();</a:t>
            </a: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prefixed1 = "+47" + </a:t>
            </a:r>
            <a:r>
              <a:rPr lang="nb-NO" sz="4000" dirty="0" err="1">
                <a:latin typeface="Courier" pitchFamily="2" charset="0"/>
              </a:rPr>
              <a:t>phoneNumberAsString</a:t>
            </a:r>
            <a:r>
              <a:rPr lang="nb-NO" sz="4000" dirty="0">
                <a:latin typeface="Courier" pitchFamily="2" charset="0"/>
              </a:rPr>
              <a:t>;</a:t>
            </a:r>
          </a:p>
          <a:p>
            <a:endParaRPr lang="nb-NO" sz="4000" dirty="0">
              <a:solidFill>
                <a:schemeClr val="bg2"/>
              </a:solidFill>
              <a:latin typeface="Courier" pitchFamily="2" charset="0"/>
            </a:endParaRP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phoneNumber2 = 22596001;  </a:t>
            </a: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phoneNumberAsString2 = </a:t>
            </a:r>
            <a:r>
              <a:rPr lang="nb-NO" sz="4000" dirty="0" err="1">
                <a:latin typeface="Courier" pitchFamily="2" charset="0"/>
              </a:rPr>
              <a:t>phoneNumber.toString</a:t>
            </a:r>
            <a:r>
              <a:rPr lang="nb-NO" sz="4000" dirty="0">
                <a:latin typeface="Courier" pitchFamily="2" charset="0"/>
              </a:rPr>
              <a:t>();</a:t>
            </a: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prefixed2 = "+47" + </a:t>
            </a:r>
            <a:r>
              <a:rPr lang="nb-NO" sz="4000" dirty="0" err="1">
                <a:latin typeface="Courier" pitchFamily="2" charset="0"/>
              </a:rPr>
              <a:t>phoneNumberAsString</a:t>
            </a:r>
            <a:r>
              <a:rPr lang="nb-NO" sz="4000" dirty="0">
                <a:latin typeface="Courier" pitchFamily="2" charset="0"/>
              </a:rPr>
              <a:t>;</a:t>
            </a:r>
            <a:endParaRPr lang="nb-NO" sz="4000" dirty="0">
              <a:solidFill>
                <a:schemeClr val="bg2"/>
              </a:solidFill>
              <a:latin typeface="Courier" pitchFamily="2" charset="0"/>
            </a:endParaRPr>
          </a:p>
          <a:p>
            <a:endParaRPr lang="nb-NO" sz="4000" dirty="0">
              <a:latin typeface="Courier" pitchFamily="2" charset="0"/>
            </a:endParaRP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phoneNumber3 = 22596002;  </a:t>
            </a: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phoneNumberAsString3 = </a:t>
            </a:r>
            <a:r>
              <a:rPr lang="nb-NO" sz="4000" dirty="0" err="1">
                <a:latin typeface="Courier" pitchFamily="2" charset="0"/>
              </a:rPr>
              <a:t>phoneNumber.toString</a:t>
            </a:r>
            <a:r>
              <a:rPr lang="nb-NO" sz="4000" dirty="0">
                <a:latin typeface="Courier" pitchFamily="2" charset="0"/>
              </a:rPr>
              <a:t>();</a:t>
            </a: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prefixed3 = "+47" + </a:t>
            </a:r>
            <a:r>
              <a:rPr lang="nb-NO" sz="4000" dirty="0" err="1">
                <a:latin typeface="Courier" pitchFamily="2" charset="0"/>
              </a:rPr>
              <a:t>phoneNumberAsString</a:t>
            </a:r>
            <a:r>
              <a:rPr lang="nb-NO" sz="4000" dirty="0">
                <a:latin typeface="Courier" pitchFamily="2" charset="0"/>
              </a:rPr>
              <a:t>;</a:t>
            </a:r>
            <a:endParaRPr lang="nb-NO" sz="4000" dirty="0">
              <a:solidFill>
                <a:schemeClr val="bg2"/>
              </a:solidFill>
              <a:latin typeface="Courier" pitchFamily="2" charset="0"/>
            </a:endParaRPr>
          </a:p>
          <a:p>
            <a:endParaRPr lang="nb-NO" sz="4000" dirty="0">
              <a:latin typeface="Courier" pitchFamily="2" charset="0"/>
            </a:endParaRP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phoneNumber4 = 22596003;  </a:t>
            </a: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phoneNumberAsString4 = </a:t>
            </a:r>
            <a:r>
              <a:rPr lang="nb-NO" sz="4000" dirty="0" err="1">
                <a:latin typeface="Courier" pitchFamily="2" charset="0"/>
              </a:rPr>
              <a:t>phoneNumber.toString</a:t>
            </a:r>
            <a:r>
              <a:rPr lang="nb-NO" sz="4000" dirty="0">
                <a:latin typeface="Courier" pitchFamily="2" charset="0"/>
              </a:rPr>
              <a:t>();</a:t>
            </a: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prefixed4 = "+47" + </a:t>
            </a:r>
            <a:r>
              <a:rPr lang="nb-NO" sz="4000" dirty="0" err="1">
                <a:latin typeface="Courier" pitchFamily="2" charset="0"/>
              </a:rPr>
              <a:t>phoneNumberAsString</a:t>
            </a:r>
            <a:r>
              <a:rPr lang="nb-NO" sz="4000" dirty="0">
                <a:latin typeface="Courier" pitchFamily="2" charset="0"/>
              </a:rPr>
              <a:t>;</a:t>
            </a:r>
            <a:endParaRPr lang="nb-NO" sz="4000" dirty="0">
              <a:solidFill>
                <a:schemeClr val="bg2"/>
              </a:solidFill>
              <a:latin typeface="Courier" pitchFamily="2" charset="0"/>
            </a:endParaRPr>
          </a:p>
          <a:p>
            <a:endParaRPr lang="nb-NO" sz="4000" dirty="0">
              <a:latin typeface="Courier" pitchFamily="2" charset="0"/>
            </a:endParaRP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phoneNumber5 = 22596004;  </a:t>
            </a: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phoneNumberAsString5 = </a:t>
            </a:r>
            <a:r>
              <a:rPr lang="nb-NO" sz="4000" dirty="0" err="1">
                <a:latin typeface="Courier" pitchFamily="2" charset="0"/>
              </a:rPr>
              <a:t>phoneNumber.toString</a:t>
            </a:r>
            <a:r>
              <a:rPr lang="nb-NO" sz="4000" dirty="0">
                <a:latin typeface="Courier" pitchFamily="2" charset="0"/>
              </a:rPr>
              <a:t>();</a:t>
            </a: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prefixed5 = "+47" + </a:t>
            </a:r>
            <a:r>
              <a:rPr lang="nb-NO" sz="4000" dirty="0" err="1">
                <a:latin typeface="Courier" pitchFamily="2" charset="0"/>
              </a:rPr>
              <a:t>phoneNumberAsString</a:t>
            </a:r>
            <a:r>
              <a:rPr lang="nb-NO" sz="4000" dirty="0">
                <a:latin typeface="Courier" pitchFamily="2" charset="0"/>
              </a:rPr>
              <a:t>;</a:t>
            </a:r>
            <a:endParaRPr lang="nb-NO" sz="4000" dirty="0">
              <a:solidFill>
                <a:schemeClr val="bg2"/>
              </a:solidFill>
              <a:latin typeface="Courier" pitchFamily="2" charset="0"/>
            </a:endParaRPr>
          </a:p>
          <a:p>
            <a:endParaRPr lang="nb-NO" sz="4000" dirty="0">
              <a:latin typeface="Courier" pitchFamily="2" charset="0"/>
            </a:endParaRPr>
          </a:p>
          <a:p>
            <a:endParaRPr lang="nb-NO" sz="4000" dirty="0">
              <a:solidFill>
                <a:schemeClr val="bg2"/>
              </a:solidFill>
              <a:latin typeface="Courier" pitchFamily="2" charset="0"/>
            </a:endParaRPr>
          </a:p>
          <a:p>
            <a:endParaRPr lang="nb-NO" sz="4000" dirty="0">
              <a:latin typeface="Courier" pitchFamily="2" charset="0"/>
            </a:endParaRP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64DBDC31-C342-0A4F-87DF-EC28472F3104}"/>
              </a:ext>
            </a:extLst>
          </p:cNvPr>
          <p:cNvSpPr/>
          <p:nvPr/>
        </p:nvSpPr>
        <p:spPr>
          <a:xfrm>
            <a:off x="6335486" y="2612571"/>
            <a:ext cx="1719942" cy="109292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394686-A82B-3746-80D9-9D1E719C8200}"/>
              </a:ext>
            </a:extLst>
          </p:cNvPr>
          <p:cNvSpPr txBox="1"/>
          <p:nvPr/>
        </p:nvSpPr>
        <p:spPr>
          <a:xfrm>
            <a:off x="927868" y="5486401"/>
            <a:ext cx="54076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800" dirty="0"/>
              <a:t>Samme prosedyre implementeres mange ganger!</a:t>
            </a:r>
          </a:p>
          <a:p>
            <a:endParaRPr lang="nb-NO" sz="4800" dirty="0"/>
          </a:p>
          <a:p>
            <a:r>
              <a:rPr lang="nb-NO" sz="4800" dirty="0"/>
              <a:t>Ikke spesielt DRY </a:t>
            </a:r>
            <a:r>
              <a:rPr lang="nb-NO" sz="4800" i="1" dirty="0"/>
              <a:t>(</a:t>
            </a:r>
            <a:r>
              <a:rPr lang="nb-NO" sz="4800" i="1" dirty="0" err="1"/>
              <a:t>Don’t</a:t>
            </a:r>
            <a:r>
              <a:rPr lang="nb-NO" sz="4800" i="1" dirty="0"/>
              <a:t> </a:t>
            </a:r>
            <a:r>
              <a:rPr lang="nb-NO" sz="4800" i="1" dirty="0" err="1"/>
              <a:t>Repeat</a:t>
            </a:r>
            <a:r>
              <a:rPr lang="nb-NO" sz="4800" i="1" dirty="0"/>
              <a:t> </a:t>
            </a:r>
            <a:r>
              <a:rPr lang="nb-NO" sz="4800" i="1" dirty="0" err="1"/>
              <a:t>Yourself</a:t>
            </a:r>
            <a:r>
              <a:rPr lang="nb-NO" sz="4800" i="1" dirty="0"/>
              <a:t>) </a:t>
            </a:r>
            <a:r>
              <a:rPr lang="nb-NO" sz="4800" dirty="0"/>
              <a:t>kode!</a:t>
            </a:r>
          </a:p>
        </p:txBody>
      </p:sp>
    </p:spTree>
    <p:extLst>
      <p:ext uri="{BB962C8B-B14F-4D97-AF65-F5344CB8AC3E}">
        <p14:creationId xmlns:p14="http://schemas.microsoft.com/office/powerpoint/2010/main" val="79856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70324" y="5393903"/>
            <a:ext cx="19391502" cy="34017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Ikke bare er en funksjon en container for et sett med operasjoner, en funksjon er også noe du kan gjenbruke så mange ganger du vil!</a:t>
            </a:r>
          </a:p>
          <a:p>
            <a:pPr lvl="0">
              <a:buSzPct val="25000"/>
            </a:pP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Dette skaper DRY kode, fordi man har én implementasjon som kan gjenbrukes.</a:t>
            </a:r>
          </a:p>
          <a:p>
            <a:pPr lvl="0">
              <a:buSzPct val="25000"/>
            </a:pPr>
            <a:endParaRPr lang="nb-NO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Man kaller dette </a:t>
            </a:r>
            <a:r>
              <a:rPr lang="nb-NO" sz="36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modularisering</a:t>
            </a: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nb-NO" sz="36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 kode</a:t>
            </a:r>
            <a:r>
              <a:rPr lang="nb-NO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1018592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Fox Light Version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FD6041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6715</TotalTime>
  <Words>2825</Words>
  <Application>Microsoft Macintosh PowerPoint</Application>
  <PresentationFormat>Custom</PresentationFormat>
  <Paragraphs>462</Paragraphs>
  <Slides>45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Courier New</vt:lpstr>
      <vt:lpstr>Montserrat</vt:lpstr>
      <vt:lpstr>Source Sans Pro</vt:lpstr>
      <vt:lpstr>Courier</vt:lpstr>
      <vt:lpstr>Arial</vt:lpstr>
      <vt:lpstr>Wingdings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Andreas Biørn-Hansen</cp:lastModifiedBy>
  <cp:revision>114</cp:revision>
  <cp:lastPrinted>2018-05-04T06:44:18Z</cp:lastPrinted>
  <dcterms:modified xsi:type="dcterms:W3CDTF">2018-09-12T11:31:12Z</dcterms:modified>
</cp:coreProperties>
</file>